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40"/>
  </p:notesMasterIdLst>
  <p:sldIdLst>
    <p:sldId id="256" r:id="rId6"/>
    <p:sldId id="269" r:id="rId7"/>
    <p:sldId id="513" r:id="rId8"/>
    <p:sldId id="530" r:id="rId9"/>
    <p:sldId id="270" r:id="rId10"/>
    <p:sldId id="272" r:id="rId11"/>
    <p:sldId id="502" r:id="rId12"/>
    <p:sldId id="510" r:id="rId13"/>
    <p:sldId id="511" r:id="rId14"/>
    <p:sldId id="512" r:id="rId15"/>
    <p:sldId id="514" r:id="rId16"/>
    <p:sldId id="515" r:id="rId17"/>
    <p:sldId id="516" r:id="rId18"/>
    <p:sldId id="517" r:id="rId19"/>
    <p:sldId id="518" r:id="rId20"/>
    <p:sldId id="519" r:id="rId21"/>
    <p:sldId id="520" r:id="rId22"/>
    <p:sldId id="521" r:id="rId23"/>
    <p:sldId id="522" r:id="rId24"/>
    <p:sldId id="523" r:id="rId25"/>
    <p:sldId id="524" r:id="rId26"/>
    <p:sldId id="527" r:id="rId27"/>
    <p:sldId id="525" r:id="rId28"/>
    <p:sldId id="526" r:id="rId29"/>
    <p:sldId id="528" r:id="rId30"/>
    <p:sldId id="529" r:id="rId31"/>
    <p:sldId id="531" r:id="rId32"/>
    <p:sldId id="532" r:id="rId33"/>
    <p:sldId id="533" r:id="rId34"/>
    <p:sldId id="534" r:id="rId35"/>
    <p:sldId id="535" r:id="rId36"/>
    <p:sldId id="536" r:id="rId37"/>
    <p:sldId id="257" r:id="rId38"/>
    <p:sldId id="509" r:id="rId39"/>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551F9-3F74-4F57-9D97-7934FE46C74F}" v="68" dt="2021-02-05T02:04:44.2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71" d="100"/>
          <a:sy n="71" d="100"/>
        </p:scale>
        <p:origin x="2052"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microsoft.com/office/2015/10/relationships/revisionInfo" Target="revisionInfo.xml"/><Relationship Id="rId20" Type="http://schemas.openxmlformats.org/officeDocument/2006/relationships/slide" Target="slides/slide15.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1D3551F9-3F74-4F57-9D97-7934FE46C74F}"/>
    <pc:docChg chg="undo custSel mod addSld delSld modSld sldOrd delMainMaster">
      <pc:chgData name="Kenneth" userId="e6c3de41-b5ba-4680-b536-35921ec7cdb7" providerId="ADAL" clId="{1D3551F9-3F74-4F57-9D97-7934FE46C74F}" dt="2021-02-05T02:04:44.264" v="3133" actId="20577"/>
      <pc:docMkLst>
        <pc:docMk/>
      </pc:docMkLst>
      <pc:sldChg chg="modSp mod modNotesTx">
        <pc:chgData name="Kenneth" userId="e6c3de41-b5ba-4680-b536-35921ec7cdb7" providerId="ADAL" clId="{1D3551F9-3F74-4F57-9D97-7934FE46C74F}" dt="2021-02-04T20:28:44.071" v="3063"/>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4T20:25:05.901" v="3057" actId="1076"/>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del mod ord">
          <ac:chgData name="Kenneth" userId="e6c3de41-b5ba-4680-b536-35921ec7cdb7" providerId="ADAL" clId="{1D3551F9-3F74-4F57-9D97-7934FE46C74F}" dt="2021-02-04T20:24:58.246" v="3055" actId="478"/>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4T20:25:05.901" v="3057" actId="1076"/>
          <ac:spMkLst>
            <pc:docMk/>
            <pc:sldMk cId="818796410" sldId="513"/>
            <ac:spMk id="21" creationId="{99C15FD0-128E-4E74-B449-251A0EAE2DFD}"/>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21:34:28.546" v="2761" actId="20577"/>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21:34:28.546" v="2761" actId="20577"/>
          <ac:spMkLst>
            <pc:docMk/>
            <pc:sldMk cId="1482311585" sldId="518"/>
            <ac:spMk id="3" creationId="{E42EA380-D846-40C5-B906-2B6D14C0DCAE}"/>
          </ac:spMkLst>
        </pc:spChg>
      </pc:sldChg>
      <pc:sldChg chg="modSp mod">
        <pc:chgData name="Kenneth" userId="e6c3de41-b5ba-4680-b536-35921ec7cdb7" providerId="ADAL" clId="{1D3551F9-3F74-4F57-9D97-7934FE46C74F}" dt="2021-02-03T19:56:17.441" v="2248" actId="20577"/>
        <pc:sldMkLst>
          <pc:docMk/>
          <pc:sldMk cId="2967405684" sldId="519"/>
        </pc:sldMkLst>
        <pc:spChg chg="mod">
          <ac:chgData name="Kenneth" userId="e6c3de41-b5ba-4680-b536-35921ec7cdb7" providerId="ADAL" clId="{1D3551F9-3F74-4F57-9D97-7934FE46C74F}" dt="2021-02-03T19:56:17.441" v="2248" actId="20577"/>
          <ac:spMkLst>
            <pc:docMk/>
            <pc:sldMk cId="2967405684" sldId="519"/>
            <ac:spMk id="27" creationId="{AFB5FDB4-24DC-4228-BFAA-6D2002391308}"/>
          </ac:spMkLst>
        </pc:spChg>
      </pc:sldChg>
      <pc:sldChg chg="addSp delSp modSp new mod setBg">
        <pc:chgData name="Kenneth" userId="e6c3de41-b5ba-4680-b536-35921ec7cdb7" providerId="ADAL" clId="{1D3551F9-3F74-4F57-9D97-7934FE46C74F}" dt="2021-02-04T20:27:07.006" v="3062" actId="26606"/>
        <pc:sldMkLst>
          <pc:docMk/>
          <pc:sldMk cId="519813830" sldId="520"/>
        </pc:sldMkLst>
        <pc:spChg chg="mod">
          <ac:chgData name="Kenneth" userId="e6c3de41-b5ba-4680-b536-35921ec7cdb7" providerId="ADAL" clId="{1D3551F9-3F74-4F57-9D97-7934FE46C74F}" dt="2021-02-04T20:27:07.006" v="3062" actId="26606"/>
          <ac:spMkLst>
            <pc:docMk/>
            <pc:sldMk cId="519813830" sldId="520"/>
            <ac:spMk id="2" creationId="{99C3D3AF-957E-4720-BC7A-BB05DD91CD7E}"/>
          </ac:spMkLst>
        </pc:spChg>
        <pc:spChg chg="del mod">
          <ac:chgData name="Kenneth" userId="e6c3de41-b5ba-4680-b536-35921ec7cdb7" providerId="ADAL" clId="{1D3551F9-3F74-4F57-9D97-7934FE46C74F}" dt="2021-02-04T20:27:07.006" v="3062" actId="26606"/>
          <ac:spMkLst>
            <pc:docMk/>
            <pc:sldMk cId="519813830" sldId="520"/>
            <ac:spMk id="3" creationId="{AC9A9822-871A-4D4C-AD4B-47B040A85658}"/>
          </ac:spMkLst>
        </pc:spChg>
        <pc:spChg chg="mod ord">
          <ac:chgData name="Kenneth" userId="e6c3de41-b5ba-4680-b536-35921ec7cdb7" providerId="ADAL" clId="{1D3551F9-3F74-4F57-9D97-7934FE46C74F}" dt="2021-02-04T20:27:07.006" v="3062" actId="26606"/>
          <ac:spMkLst>
            <pc:docMk/>
            <pc:sldMk cId="519813830" sldId="520"/>
            <ac:spMk id="4" creationId="{BC1ECD40-DAB7-4B8C-9A4D-D05C4E9D408B}"/>
          </ac:spMkLst>
        </pc:spChg>
        <pc:spChg chg="mod">
          <ac:chgData name="Kenneth" userId="e6c3de41-b5ba-4680-b536-35921ec7cdb7" providerId="ADAL" clId="{1D3551F9-3F74-4F57-9D97-7934FE46C74F}" dt="2021-02-04T20:27:07.006" v="3062" actId="26606"/>
          <ac:spMkLst>
            <pc:docMk/>
            <pc:sldMk cId="519813830" sldId="520"/>
            <ac:spMk id="5" creationId="{F74737CA-AD41-4BB2-A228-F88FD700991C}"/>
          </ac:spMkLst>
        </pc:spChg>
        <pc:spChg chg="mod">
          <ac:chgData name="Kenneth" userId="e6c3de41-b5ba-4680-b536-35921ec7cdb7" providerId="ADAL" clId="{1D3551F9-3F74-4F57-9D97-7934FE46C74F}" dt="2021-02-04T20:27:07.006" v="3062" actId="26606"/>
          <ac:spMkLst>
            <pc:docMk/>
            <pc:sldMk cId="519813830" sldId="520"/>
            <ac:spMk id="6" creationId="{1CD8CCCD-A4F0-47A9-AC03-9D4E75A27293}"/>
          </ac:spMkLst>
        </pc:spChg>
        <pc:spChg chg="add">
          <ac:chgData name="Kenneth" userId="e6c3de41-b5ba-4680-b536-35921ec7cdb7" providerId="ADAL" clId="{1D3551F9-3F74-4F57-9D97-7934FE46C74F}" dt="2021-02-04T20:27:07.006" v="3062" actId="26606"/>
          <ac:spMkLst>
            <pc:docMk/>
            <pc:sldMk cId="519813830" sldId="520"/>
            <ac:spMk id="12" creationId="{63336871-0118-4F6E-8DBD-20AEFC62A9AD}"/>
          </ac:spMkLst>
        </pc:spChg>
        <pc:spChg chg="add">
          <ac:chgData name="Kenneth" userId="e6c3de41-b5ba-4680-b536-35921ec7cdb7" providerId="ADAL" clId="{1D3551F9-3F74-4F57-9D97-7934FE46C74F}" dt="2021-02-04T20:27:07.006" v="3062" actId="26606"/>
          <ac:spMkLst>
            <pc:docMk/>
            <pc:sldMk cId="519813830" sldId="520"/>
            <ac:spMk id="14" creationId="{F03CC8D0-33AF-417F-8454-1FDB6C22DD25}"/>
          </ac:spMkLst>
        </pc:spChg>
        <pc:grpChg chg="add">
          <ac:chgData name="Kenneth" userId="e6c3de41-b5ba-4680-b536-35921ec7cdb7" providerId="ADAL" clId="{1D3551F9-3F74-4F57-9D97-7934FE46C74F}" dt="2021-02-04T20:27:07.006" v="3062" actId="26606"/>
          <ac:grpSpMkLst>
            <pc:docMk/>
            <pc:sldMk cId="519813830" sldId="520"/>
            <ac:grpSpMk id="16" creationId="{B5A08A69-9EE1-4A9E-96B6-D769D87C2F9E}"/>
          </ac:grpSpMkLst>
        </pc:grpChg>
        <pc:graphicFrameChg chg="add">
          <ac:chgData name="Kenneth" userId="e6c3de41-b5ba-4680-b536-35921ec7cdb7" providerId="ADAL" clId="{1D3551F9-3F74-4F57-9D97-7934FE46C74F}" dt="2021-02-04T20:27:07.006" v="3062" actId="26606"/>
          <ac:graphicFrameMkLst>
            <pc:docMk/>
            <pc:sldMk cId="519813830" sldId="520"/>
            <ac:graphicFrameMk id="8" creationId="{DF32991D-71E4-4FDD-8A70-4AF305905FCC}"/>
          </ac:graphicFrameMkLst>
        </pc:graphicFrameChg>
      </pc:sldChg>
      <pc:sldChg chg="modSp mod">
        <pc:chgData name="Kenneth" userId="e6c3de41-b5ba-4680-b536-35921ec7cdb7" providerId="ADAL" clId="{1D3551F9-3F74-4F57-9D97-7934FE46C74F}" dt="2021-02-03T21:35:35.585" v="2786" actId="20577"/>
        <pc:sldMkLst>
          <pc:docMk/>
          <pc:sldMk cId="1017515321" sldId="521"/>
        </pc:sldMkLst>
        <pc:spChg chg="mod">
          <ac:chgData name="Kenneth" userId="e6c3de41-b5ba-4680-b536-35921ec7cdb7" providerId="ADAL" clId="{1D3551F9-3F74-4F57-9D97-7934FE46C74F}" dt="2021-02-03T21:35:35.585" v="2786" actId="20577"/>
          <ac:spMkLst>
            <pc:docMk/>
            <pc:sldMk cId="1017515321" sldId="521"/>
            <ac:spMk id="2" creationId="{3D4E63BC-5042-4BD6-8658-FED5B13D813F}"/>
          </ac:spMkLst>
        </pc:spChg>
        <pc:spChg chg="mod">
          <ac:chgData name="Kenneth" userId="e6c3de41-b5ba-4680-b536-35921ec7cdb7" providerId="ADAL" clId="{1D3551F9-3F74-4F57-9D97-7934FE46C74F}" dt="2021-02-03T21:35:19.648" v="2767" actId="20577"/>
          <ac:spMkLst>
            <pc:docMk/>
            <pc:sldMk cId="1017515321" sldId="521"/>
            <ac:spMk id="3" creationId="{E42EA380-D846-40C5-B906-2B6D14C0DCAE}"/>
          </ac:spMkLst>
        </pc:spChg>
      </pc:sldChg>
      <pc:sldChg chg="modSp mod">
        <pc:chgData name="Kenneth" userId="e6c3de41-b5ba-4680-b536-35921ec7cdb7" providerId="ADAL" clId="{1D3551F9-3F74-4F57-9D97-7934FE46C74F}" dt="2021-02-03T22:26:15.895" v="2805" actId="1076"/>
        <pc:sldMkLst>
          <pc:docMk/>
          <pc:sldMk cId="801545729" sldId="522"/>
        </pc:sldMkLst>
        <pc:spChg chg="mod">
          <ac:chgData name="Kenneth" userId="e6c3de41-b5ba-4680-b536-35921ec7cdb7" providerId="ADAL" clId="{1D3551F9-3F74-4F57-9D97-7934FE46C74F}" dt="2021-02-03T22:26:15.895" v="2805" actId="1076"/>
          <ac:spMkLst>
            <pc:docMk/>
            <pc:sldMk cId="801545729" sldId="522"/>
            <ac:spMk id="27" creationId="{AFB5FDB4-24DC-4228-BFAA-6D2002391308}"/>
          </ac:spMkLst>
        </pc:spChg>
      </pc:sldChg>
      <pc:sldChg chg="modSp del mod">
        <pc:chgData name="Kenneth" userId="e6c3de41-b5ba-4680-b536-35921ec7cdb7" providerId="ADAL" clId="{1D3551F9-3F74-4F57-9D97-7934FE46C74F}" dt="2021-02-03T23:16:21.195" v="2832" actId="2696"/>
        <pc:sldMkLst>
          <pc:docMk/>
          <pc:sldMk cId="903512244" sldId="523"/>
        </pc:sldMkLst>
        <pc:spChg chg="mod">
          <ac:chgData name="Kenneth" userId="e6c3de41-b5ba-4680-b536-35921ec7cdb7" providerId="ADAL" clId="{1D3551F9-3F74-4F57-9D97-7934FE46C74F}" dt="2021-02-03T23:16:15.665" v="2831" actId="20577"/>
          <ac:spMkLst>
            <pc:docMk/>
            <pc:sldMk cId="903512244" sldId="523"/>
            <ac:spMk id="27" creationId="{AFB5FDB4-24DC-4228-BFAA-6D2002391308}"/>
          </ac:spMkLst>
        </pc:spChg>
      </pc:sldChg>
      <pc:sldChg chg="modSp mod">
        <pc:chgData name="Kenneth" userId="e6c3de41-b5ba-4680-b536-35921ec7cdb7" providerId="ADAL" clId="{1D3551F9-3F74-4F57-9D97-7934FE46C74F}" dt="2021-02-03T23:49:14.865" v="2847" actId="20577"/>
        <pc:sldMkLst>
          <pc:docMk/>
          <pc:sldMk cId="1840170784" sldId="523"/>
        </pc:sldMkLst>
        <pc:spChg chg="mod">
          <ac:chgData name="Kenneth" userId="e6c3de41-b5ba-4680-b536-35921ec7cdb7" providerId="ADAL" clId="{1D3551F9-3F74-4F57-9D97-7934FE46C74F}" dt="2021-02-03T23:48:02.498" v="2836" actId="113"/>
          <ac:spMkLst>
            <pc:docMk/>
            <pc:sldMk cId="1840170784" sldId="523"/>
            <ac:spMk id="2" creationId="{3D4E63BC-5042-4BD6-8658-FED5B13D813F}"/>
          </ac:spMkLst>
        </pc:spChg>
        <pc:spChg chg="mod">
          <ac:chgData name="Kenneth" userId="e6c3de41-b5ba-4680-b536-35921ec7cdb7" providerId="ADAL" clId="{1D3551F9-3F74-4F57-9D97-7934FE46C74F}" dt="2021-02-03T23:49:14.865" v="2847" actId="20577"/>
          <ac:spMkLst>
            <pc:docMk/>
            <pc:sldMk cId="1840170784" sldId="523"/>
            <ac:spMk id="3" creationId="{E42EA380-D846-40C5-B906-2B6D14C0DCAE}"/>
          </ac:spMkLst>
        </pc:spChg>
      </pc:sldChg>
      <pc:sldChg chg="modSp mod">
        <pc:chgData name="Kenneth" userId="e6c3de41-b5ba-4680-b536-35921ec7cdb7" providerId="ADAL" clId="{1D3551F9-3F74-4F57-9D97-7934FE46C74F}" dt="2021-02-03T23:59:28.226" v="2864" actId="20577"/>
        <pc:sldMkLst>
          <pc:docMk/>
          <pc:sldMk cId="207289587" sldId="524"/>
        </pc:sldMkLst>
        <pc:spChg chg="mod">
          <ac:chgData name="Kenneth" userId="e6c3de41-b5ba-4680-b536-35921ec7cdb7" providerId="ADAL" clId="{1D3551F9-3F74-4F57-9D97-7934FE46C74F}" dt="2021-02-03T23:59:28.226" v="2864" actId="20577"/>
          <ac:spMkLst>
            <pc:docMk/>
            <pc:sldMk cId="207289587" sldId="524"/>
            <ac:spMk id="27" creationId="{AFB5FDB4-24DC-4228-BFAA-6D2002391308}"/>
          </ac:spMkLst>
        </pc:spChg>
      </pc:sldChg>
      <pc:sldChg chg="modSp mod">
        <pc:chgData name="Kenneth" userId="e6c3de41-b5ba-4680-b536-35921ec7cdb7" providerId="ADAL" clId="{1D3551F9-3F74-4F57-9D97-7934FE46C74F}" dt="2021-02-04T00:48:27.505" v="2873" actId="20577"/>
        <pc:sldMkLst>
          <pc:docMk/>
          <pc:sldMk cId="3464601063" sldId="525"/>
        </pc:sldMkLst>
        <pc:spChg chg="mod">
          <ac:chgData name="Kenneth" userId="e6c3de41-b5ba-4680-b536-35921ec7cdb7" providerId="ADAL" clId="{1D3551F9-3F74-4F57-9D97-7934FE46C74F}" dt="2021-02-04T00:48:11.239" v="2871"/>
          <ac:spMkLst>
            <pc:docMk/>
            <pc:sldMk cId="3464601063" sldId="525"/>
            <ac:spMk id="2" creationId="{3D4E63BC-5042-4BD6-8658-FED5B13D813F}"/>
          </ac:spMkLst>
        </pc:spChg>
        <pc:spChg chg="mod">
          <ac:chgData name="Kenneth" userId="e6c3de41-b5ba-4680-b536-35921ec7cdb7" providerId="ADAL" clId="{1D3551F9-3F74-4F57-9D97-7934FE46C74F}" dt="2021-02-04T00:48:27.505" v="2873" actId="20577"/>
          <ac:spMkLst>
            <pc:docMk/>
            <pc:sldMk cId="3464601063" sldId="525"/>
            <ac:spMk id="3" creationId="{E42EA380-D846-40C5-B906-2B6D14C0DCAE}"/>
          </ac:spMkLst>
        </pc:spChg>
      </pc:sldChg>
      <pc:sldChg chg="modSp add mod ord">
        <pc:chgData name="Kenneth" userId="e6c3de41-b5ba-4680-b536-35921ec7cdb7" providerId="ADAL" clId="{1D3551F9-3F74-4F57-9D97-7934FE46C74F}" dt="2021-02-04T11:10:53.001" v="2914" actId="20577"/>
        <pc:sldMkLst>
          <pc:docMk/>
          <pc:sldMk cId="1614959475" sldId="526"/>
        </pc:sldMkLst>
        <pc:spChg chg="mod">
          <ac:chgData name="Kenneth" userId="e6c3de41-b5ba-4680-b536-35921ec7cdb7" providerId="ADAL" clId="{1D3551F9-3F74-4F57-9D97-7934FE46C74F}" dt="2021-02-04T11:10:53.001" v="2914" actId="20577"/>
          <ac:spMkLst>
            <pc:docMk/>
            <pc:sldMk cId="1614959475" sldId="526"/>
            <ac:spMk id="27" creationId="{AFB5FDB4-24DC-4228-BFAA-6D2002391308}"/>
          </ac:spMkLst>
        </pc:spChg>
      </pc:sldChg>
      <pc:sldChg chg="modSp new mod">
        <pc:chgData name="Kenneth" userId="e6c3de41-b5ba-4680-b536-35921ec7cdb7" providerId="ADAL" clId="{1D3551F9-3F74-4F57-9D97-7934FE46C74F}" dt="2021-02-04T11:09:27.692" v="2903" actId="2711"/>
        <pc:sldMkLst>
          <pc:docMk/>
          <pc:sldMk cId="464734787" sldId="527"/>
        </pc:sldMkLst>
        <pc:spChg chg="mod">
          <ac:chgData name="Kenneth" userId="e6c3de41-b5ba-4680-b536-35921ec7cdb7" providerId="ADAL" clId="{1D3551F9-3F74-4F57-9D97-7934FE46C74F}" dt="2021-02-04T11:09:27.692" v="2903" actId="2711"/>
          <ac:spMkLst>
            <pc:docMk/>
            <pc:sldMk cId="464734787" sldId="527"/>
            <ac:spMk id="2" creationId="{E7B9D387-3DCF-44C3-A24B-14EB25A4B56C}"/>
          </ac:spMkLst>
        </pc:spChg>
      </pc:sldChg>
      <pc:sldChg chg="modSp add mod ord">
        <pc:chgData name="Kenneth" userId="e6c3de41-b5ba-4680-b536-35921ec7cdb7" providerId="ADAL" clId="{1D3551F9-3F74-4F57-9D97-7934FE46C74F}" dt="2021-02-04T11:54:55.911" v="2944" actId="20577"/>
        <pc:sldMkLst>
          <pc:docMk/>
          <pc:sldMk cId="3717976468" sldId="528"/>
        </pc:sldMkLst>
        <pc:spChg chg="mod">
          <ac:chgData name="Kenneth" userId="e6c3de41-b5ba-4680-b536-35921ec7cdb7" providerId="ADAL" clId="{1D3551F9-3F74-4F57-9D97-7934FE46C74F}" dt="2021-02-04T11:54:55.911" v="2944" actId="20577"/>
          <ac:spMkLst>
            <pc:docMk/>
            <pc:sldMk cId="3717976468" sldId="528"/>
            <ac:spMk id="2" creationId="{E7B9D387-3DCF-44C3-A24B-14EB25A4B56C}"/>
          </ac:spMkLst>
        </pc:spChg>
      </pc:sldChg>
      <pc:sldChg chg="modSp add mod ord">
        <pc:chgData name="Kenneth" userId="e6c3de41-b5ba-4680-b536-35921ec7cdb7" providerId="ADAL" clId="{1D3551F9-3F74-4F57-9D97-7934FE46C74F}" dt="2021-02-04T11:55:58.071" v="2957" actId="20577"/>
        <pc:sldMkLst>
          <pc:docMk/>
          <pc:sldMk cId="1963920577" sldId="529"/>
        </pc:sldMkLst>
        <pc:spChg chg="mod">
          <ac:chgData name="Kenneth" userId="e6c3de41-b5ba-4680-b536-35921ec7cdb7" providerId="ADAL" clId="{1D3551F9-3F74-4F57-9D97-7934FE46C74F}" dt="2021-02-04T11:55:33.911" v="2951" actId="20577"/>
          <ac:spMkLst>
            <pc:docMk/>
            <pc:sldMk cId="1963920577" sldId="529"/>
            <ac:spMk id="2" creationId="{3D4E63BC-5042-4BD6-8658-FED5B13D813F}"/>
          </ac:spMkLst>
        </pc:spChg>
        <pc:spChg chg="mod">
          <ac:chgData name="Kenneth" userId="e6c3de41-b5ba-4680-b536-35921ec7cdb7" providerId="ADAL" clId="{1D3551F9-3F74-4F57-9D97-7934FE46C74F}" dt="2021-02-04T11:55:58.071" v="2957" actId="20577"/>
          <ac:spMkLst>
            <pc:docMk/>
            <pc:sldMk cId="1963920577" sldId="529"/>
            <ac:spMk id="3" creationId="{E42EA380-D846-40C5-B906-2B6D14C0DCAE}"/>
          </ac:spMkLst>
        </pc:spChg>
      </pc:sldChg>
      <pc:sldChg chg="addSp delSp modSp new mod setBg">
        <pc:chgData name="Kenneth" userId="e6c3de41-b5ba-4680-b536-35921ec7cdb7" providerId="ADAL" clId="{1D3551F9-3F74-4F57-9D97-7934FE46C74F}" dt="2021-02-04T20:25:20.037" v="3061" actId="1076"/>
        <pc:sldMkLst>
          <pc:docMk/>
          <pc:sldMk cId="1505873301" sldId="530"/>
        </pc:sldMkLst>
        <pc:spChg chg="del mod">
          <ac:chgData name="Kenneth" userId="e6c3de41-b5ba-4680-b536-35921ec7cdb7" providerId="ADAL" clId="{1D3551F9-3F74-4F57-9D97-7934FE46C74F}" dt="2021-02-04T20:24:14.491" v="3050" actId="478"/>
          <ac:spMkLst>
            <pc:docMk/>
            <pc:sldMk cId="1505873301" sldId="530"/>
            <ac:spMk id="2" creationId="{B79754CE-39E5-4925-BE07-1CA8F27AC45C}"/>
          </ac:spMkLst>
        </pc:spChg>
        <pc:spChg chg="del mod">
          <ac:chgData name="Kenneth" userId="e6c3de41-b5ba-4680-b536-35921ec7cdb7" providerId="ADAL" clId="{1D3551F9-3F74-4F57-9D97-7934FE46C74F}" dt="2021-02-04T20:24:14.491" v="3050" actId="478"/>
          <ac:spMkLst>
            <pc:docMk/>
            <pc:sldMk cId="1505873301" sldId="530"/>
            <ac:spMk id="3" creationId="{C17C0412-48BF-4AE7-A13B-18F4F8C0029D}"/>
          </ac:spMkLst>
        </pc:spChg>
        <pc:spChg chg="mod ord">
          <ac:chgData name="Kenneth" userId="e6c3de41-b5ba-4680-b536-35921ec7cdb7" providerId="ADAL" clId="{1D3551F9-3F74-4F57-9D97-7934FE46C74F}" dt="2021-02-04T20:24:10.940" v="3049" actId="26606"/>
          <ac:spMkLst>
            <pc:docMk/>
            <pc:sldMk cId="1505873301" sldId="530"/>
            <ac:spMk id="4" creationId="{AFC639FC-F69F-4A81-8FA0-3C0C9354C4AA}"/>
          </ac:spMkLst>
        </pc:spChg>
        <pc:spChg chg="del mod">
          <ac:chgData name="Kenneth" userId="e6c3de41-b5ba-4680-b536-35921ec7cdb7" providerId="ADAL" clId="{1D3551F9-3F74-4F57-9D97-7934FE46C74F}" dt="2021-02-04T20:25:12.919" v="3059" actId="478"/>
          <ac:spMkLst>
            <pc:docMk/>
            <pc:sldMk cId="1505873301" sldId="530"/>
            <ac:spMk id="5" creationId="{60612EED-40AF-4E34-B36B-1612219E9107}"/>
          </ac:spMkLst>
        </pc:spChg>
        <pc:spChg chg="mod">
          <ac:chgData name="Kenneth" userId="e6c3de41-b5ba-4680-b536-35921ec7cdb7" providerId="ADAL" clId="{1D3551F9-3F74-4F57-9D97-7934FE46C74F}" dt="2021-02-04T20:24:10.940" v="3049" actId="26606"/>
          <ac:spMkLst>
            <pc:docMk/>
            <pc:sldMk cId="1505873301" sldId="530"/>
            <ac:spMk id="6" creationId="{4C7C1823-D94F-41B0-A5FC-007B945BBD78}"/>
          </ac:spMkLst>
        </pc:spChg>
        <pc:spChg chg="add del mod">
          <ac:chgData name="Kenneth" userId="e6c3de41-b5ba-4680-b536-35921ec7cdb7" providerId="ADAL" clId="{1D3551F9-3F74-4F57-9D97-7934FE46C74F}" dt="2021-02-04T20:24:18.935" v="3051" actId="478"/>
          <ac:spMkLst>
            <pc:docMk/>
            <pc:sldMk cId="1505873301" sldId="530"/>
            <ac:spMk id="8" creationId="{676C02C8-8C15-488D-8DCE-F5766CDF2D53}"/>
          </ac:spMkLst>
        </pc:spChg>
        <pc:spChg chg="add del mod">
          <ac:chgData name="Kenneth" userId="e6c3de41-b5ba-4680-b536-35921ec7cdb7" providerId="ADAL" clId="{1D3551F9-3F74-4F57-9D97-7934FE46C74F}" dt="2021-02-04T20:24:21.574" v="3052" actId="478"/>
          <ac:spMkLst>
            <pc:docMk/>
            <pc:sldMk cId="1505873301" sldId="530"/>
            <ac:spMk id="10" creationId="{44835AE9-1613-4605-8746-1703E2CC8D34}"/>
          </ac:spMkLst>
        </pc:spChg>
        <pc:spChg chg="add">
          <ac:chgData name="Kenneth" userId="e6c3de41-b5ba-4680-b536-35921ec7cdb7" providerId="ADAL" clId="{1D3551F9-3F74-4F57-9D97-7934FE46C74F}" dt="2021-02-04T20:24:10.940" v="3049" actId="26606"/>
          <ac:spMkLst>
            <pc:docMk/>
            <pc:sldMk cId="1505873301" sldId="530"/>
            <ac:spMk id="11" creationId="{E03BF673-8C68-4092-BF1B-53C57EFEC21F}"/>
          </ac:spMkLst>
        </pc:spChg>
        <pc:spChg chg="add">
          <ac:chgData name="Kenneth" userId="e6c3de41-b5ba-4680-b536-35921ec7cdb7" providerId="ADAL" clId="{1D3551F9-3F74-4F57-9D97-7934FE46C74F}" dt="2021-02-04T20:24:10.940" v="3049" actId="26606"/>
          <ac:spMkLst>
            <pc:docMk/>
            <pc:sldMk cId="1505873301" sldId="530"/>
            <ac:spMk id="13" creationId="{B1BDB70B-F0E6-4867-818F-C582494FB6D6}"/>
          </ac:spMkLst>
        </pc:spChg>
        <pc:spChg chg="add mod">
          <ac:chgData name="Kenneth" userId="e6c3de41-b5ba-4680-b536-35921ec7cdb7" providerId="ADAL" clId="{1D3551F9-3F74-4F57-9D97-7934FE46C74F}" dt="2021-02-04T20:24:35.397" v="3054" actId="1076"/>
          <ac:spMkLst>
            <pc:docMk/>
            <pc:sldMk cId="1505873301" sldId="530"/>
            <ac:spMk id="22" creationId="{3BBD2B2C-11BD-411A-911D-D640641021FE}"/>
          </ac:spMkLst>
        </pc:spChg>
        <pc:spChg chg="add mod">
          <ac:chgData name="Kenneth" userId="e6c3de41-b5ba-4680-b536-35921ec7cdb7" providerId="ADAL" clId="{1D3551F9-3F74-4F57-9D97-7934FE46C74F}" dt="2021-02-04T20:24:35.397" v="3054" actId="1076"/>
          <ac:spMkLst>
            <pc:docMk/>
            <pc:sldMk cId="1505873301" sldId="530"/>
            <ac:spMk id="23" creationId="{A64B56C5-12D0-4840-9FD4-050CF3DEEABF}"/>
          </ac:spMkLst>
        </pc:spChg>
        <pc:spChg chg="add mod">
          <ac:chgData name="Kenneth" userId="e6c3de41-b5ba-4680-b536-35921ec7cdb7" providerId="ADAL" clId="{1D3551F9-3F74-4F57-9D97-7934FE46C74F}" dt="2021-02-04T20:25:20.037" v="3061" actId="1076"/>
          <ac:spMkLst>
            <pc:docMk/>
            <pc:sldMk cId="1505873301" sldId="530"/>
            <ac:spMk id="24" creationId="{73DBE019-8084-4F9D-85E9-50E7E208AB79}"/>
          </ac:spMkLst>
        </pc:spChg>
        <pc:grpChg chg="add">
          <ac:chgData name="Kenneth" userId="e6c3de41-b5ba-4680-b536-35921ec7cdb7" providerId="ADAL" clId="{1D3551F9-3F74-4F57-9D97-7934FE46C74F}" dt="2021-02-04T20:24:10.940" v="3049" actId="26606"/>
          <ac:grpSpMkLst>
            <pc:docMk/>
            <pc:sldMk cId="1505873301" sldId="530"/>
            <ac:grpSpMk id="15" creationId="{1E52C707-F508-47B5-8864-8CC3EE0F030B}"/>
          </ac:grpSpMkLst>
        </pc:grpChg>
      </pc:sldChg>
      <pc:sldChg chg="modSp add mod ord">
        <pc:chgData name="Kenneth" userId="e6c3de41-b5ba-4680-b536-35921ec7cdb7" providerId="ADAL" clId="{1D3551F9-3F74-4F57-9D97-7934FE46C74F}" dt="2021-02-04T17:08:18.987" v="2988" actId="20577"/>
        <pc:sldMkLst>
          <pc:docMk/>
          <pc:sldMk cId="318480040" sldId="531"/>
        </pc:sldMkLst>
        <pc:spChg chg="mod">
          <ac:chgData name="Kenneth" userId="e6c3de41-b5ba-4680-b536-35921ec7cdb7" providerId="ADAL" clId="{1D3551F9-3F74-4F57-9D97-7934FE46C74F}" dt="2021-02-04T17:08:18.987" v="2988" actId="20577"/>
          <ac:spMkLst>
            <pc:docMk/>
            <pc:sldMk cId="318480040" sldId="531"/>
            <ac:spMk id="27" creationId="{AFB5FDB4-24DC-4228-BFAA-6D2002391308}"/>
          </ac:spMkLst>
        </pc:spChg>
      </pc:sldChg>
      <pc:sldChg chg="modSp add mod ord">
        <pc:chgData name="Kenneth" userId="e6c3de41-b5ba-4680-b536-35921ec7cdb7" providerId="ADAL" clId="{1D3551F9-3F74-4F57-9D97-7934FE46C74F}" dt="2021-02-04T17:27:05.592" v="2999" actId="20577"/>
        <pc:sldMkLst>
          <pc:docMk/>
          <pc:sldMk cId="3834477963" sldId="532"/>
        </pc:sldMkLst>
        <pc:spChg chg="mod">
          <ac:chgData name="Kenneth" userId="e6c3de41-b5ba-4680-b536-35921ec7cdb7" providerId="ADAL" clId="{1D3551F9-3F74-4F57-9D97-7934FE46C74F}" dt="2021-02-04T17:27:05.592" v="2999" actId="20577"/>
          <ac:spMkLst>
            <pc:docMk/>
            <pc:sldMk cId="3834477963" sldId="532"/>
            <ac:spMk id="2" creationId="{3D4E63BC-5042-4BD6-8658-FED5B13D813F}"/>
          </ac:spMkLst>
        </pc:spChg>
        <pc:spChg chg="mod">
          <ac:chgData name="Kenneth" userId="e6c3de41-b5ba-4680-b536-35921ec7cdb7" providerId="ADAL" clId="{1D3551F9-3F74-4F57-9D97-7934FE46C74F}" dt="2021-02-04T17:27:02.086" v="2997" actId="20577"/>
          <ac:spMkLst>
            <pc:docMk/>
            <pc:sldMk cId="3834477963" sldId="532"/>
            <ac:spMk id="3" creationId="{E42EA380-D846-40C5-B906-2B6D14C0DCAE}"/>
          </ac:spMkLst>
        </pc:spChg>
      </pc:sldChg>
      <pc:sldChg chg="delSp modSp add mod ord">
        <pc:chgData name="Kenneth" userId="e6c3de41-b5ba-4680-b536-35921ec7cdb7" providerId="ADAL" clId="{1D3551F9-3F74-4F57-9D97-7934FE46C74F}" dt="2021-02-04T22:22:54.870" v="3098"/>
        <pc:sldMkLst>
          <pc:docMk/>
          <pc:sldMk cId="3708578742" sldId="533"/>
        </pc:sldMkLst>
        <pc:spChg chg="mod">
          <ac:chgData name="Kenneth" userId="e6c3de41-b5ba-4680-b536-35921ec7cdb7" providerId="ADAL" clId="{1D3551F9-3F74-4F57-9D97-7934FE46C74F}" dt="2021-02-04T22:11:56.453" v="3097" actId="20577"/>
          <ac:spMkLst>
            <pc:docMk/>
            <pc:sldMk cId="3708578742" sldId="533"/>
            <ac:spMk id="27" creationId="{AFB5FDB4-24DC-4228-BFAA-6D2002391308}"/>
          </ac:spMkLst>
        </pc:spChg>
        <pc:picChg chg="del">
          <ac:chgData name="Kenneth" userId="e6c3de41-b5ba-4680-b536-35921ec7cdb7" providerId="ADAL" clId="{1D3551F9-3F74-4F57-9D97-7934FE46C74F}" dt="2021-02-04T22:22:54.870" v="3098"/>
          <ac:picMkLst>
            <pc:docMk/>
            <pc:sldMk cId="3708578742" sldId="533"/>
            <ac:picMk id="2" creationId="{BAF0DFCF-0392-49DF-85E7-AA97480DBF92}"/>
          </ac:picMkLst>
        </pc:picChg>
      </pc:sldChg>
      <pc:sldChg chg="modSp mod">
        <pc:chgData name="Kenneth" userId="e6c3de41-b5ba-4680-b536-35921ec7cdb7" providerId="ADAL" clId="{1D3551F9-3F74-4F57-9D97-7934FE46C74F}" dt="2021-02-04T22:26:03.351" v="3111" actId="20577"/>
        <pc:sldMkLst>
          <pc:docMk/>
          <pc:sldMk cId="3417038751" sldId="534"/>
        </pc:sldMkLst>
        <pc:spChg chg="mod">
          <ac:chgData name="Kenneth" userId="e6c3de41-b5ba-4680-b536-35921ec7cdb7" providerId="ADAL" clId="{1D3551F9-3F74-4F57-9D97-7934FE46C74F}" dt="2021-02-04T22:23:51.831" v="3109" actId="20577"/>
          <ac:spMkLst>
            <pc:docMk/>
            <pc:sldMk cId="3417038751" sldId="534"/>
            <ac:spMk id="2" creationId="{3D4E63BC-5042-4BD6-8658-FED5B13D813F}"/>
          </ac:spMkLst>
        </pc:spChg>
        <pc:spChg chg="mod">
          <ac:chgData name="Kenneth" userId="e6c3de41-b5ba-4680-b536-35921ec7cdb7" providerId="ADAL" clId="{1D3551F9-3F74-4F57-9D97-7934FE46C74F}" dt="2021-02-04T22:26:03.351" v="3111" actId="20577"/>
          <ac:spMkLst>
            <pc:docMk/>
            <pc:sldMk cId="3417038751" sldId="534"/>
            <ac:spMk id="3" creationId="{E42EA380-D846-40C5-B906-2B6D14C0DCAE}"/>
          </ac:spMkLst>
        </pc:spChg>
      </pc:sldChg>
      <pc:sldChg chg="modSp add mod ord">
        <pc:chgData name="Kenneth" userId="e6c3de41-b5ba-4680-b536-35921ec7cdb7" providerId="ADAL" clId="{1D3551F9-3F74-4F57-9D97-7934FE46C74F}" dt="2021-02-05T01:22:14.536" v="3118"/>
        <pc:sldMkLst>
          <pc:docMk/>
          <pc:sldMk cId="505060975" sldId="535"/>
        </pc:sldMkLst>
        <pc:spChg chg="mod">
          <ac:chgData name="Kenneth" userId="e6c3de41-b5ba-4680-b536-35921ec7cdb7" providerId="ADAL" clId="{1D3551F9-3F74-4F57-9D97-7934FE46C74F}" dt="2021-02-05T01:22:14.536" v="3118"/>
          <ac:spMkLst>
            <pc:docMk/>
            <pc:sldMk cId="505060975" sldId="535"/>
            <ac:spMk id="27" creationId="{AFB5FDB4-24DC-4228-BFAA-6D2002391308}"/>
          </ac:spMkLst>
        </pc:spChg>
      </pc:sldChg>
      <pc:sldChg chg="add del">
        <pc:chgData name="Kenneth" userId="e6c3de41-b5ba-4680-b536-35921ec7cdb7" providerId="ADAL" clId="{1D3551F9-3F74-4F57-9D97-7934FE46C74F}" dt="2021-02-04T22:23:19.410" v="3100"/>
        <pc:sldMkLst>
          <pc:docMk/>
          <pc:sldMk cId="2474321520" sldId="535"/>
        </pc:sldMkLst>
      </pc:sldChg>
      <pc:sldChg chg="modSp add mod ord">
        <pc:chgData name="Kenneth" userId="e6c3de41-b5ba-4680-b536-35921ec7cdb7" providerId="ADAL" clId="{1D3551F9-3F74-4F57-9D97-7934FE46C74F}" dt="2021-02-05T02:04:44.264" v="3133" actId="20577"/>
        <pc:sldMkLst>
          <pc:docMk/>
          <pc:sldMk cId="1890642456" sldId="536"/>
        </pc:sldMkLst>
        <pc:spChg chg="mod">
          <ac:chgData name="Kenneth" userId="e6c3de41-b5ba-4680-b536-35921ec7cdb7" providerId="ADAL" clId="{1D3551F9-3F74-4F57-9D97-7934FE46C74F}" dt="2021-02-05T02:04:24.662" v="3128" actId="6549"/>
          <ac:spMkLst>
            <pc:docMk/>
            <pc:sldMk cId="1890642456" sldId="536"/>
            <ac:spMk id="2" creationId="{3D4E63BC-5042-4BD6-8658-FED5B13D813F}"/>
          </ac:spMkLst>
        </pc:spChg>
        <pc:spChg chg="mod">
          <ac:chgData name="Kenneth" userId="e6c3de41-b5ba-4680-b536-35921ec7cdb7" providerId="ADAL" clId="{1D3551F9-3F74-4F57-9D97-7934FE46C74F}" dt="2021-02-05T02:04:44.264" v="3133" actId="20577"/>
          <ac:spMkLst>
            <pc:docMk/>
            <pc:sldMk cId="1890642456" sldId="536"/>
            <ac:spMk id="3" creationId="{E42EA380-D846-40C5-B906-2B6D14C0DCAE}"/>
          </ac:spMkLst>
        </pc:spChg>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751D6C-BC0B-4B17-8C94-29F8EB94EB8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597838B-6EEA-498A-B955-953E104CDBD9}">
      <dgm:prSet/>
      <dgm:spPr/>
      <dgm:t>
        <a:bodyPr/>
        <a:lstStyle/>
        <a:p>
          <a:r>
            <a:rPr lang="en-US"/>
            <a:t>Technically, the AWS CloudShell can run AWS CLI commands without running the aws configure command, but we want this script to be able to run anywhere, not just the CloudShell.</a:t>
          </a:r>
        </a:p>
      </dgm:t>
    </dgm:pt>
    <dgm:pt modelId="{A89D5E48-9944-4D0B-955E-9BA4D8E2CDF1}" type="parTrans" cxnId="{B0ED032A-7F44-40D5-AB8F-0FE7A15C9E7D}">
      <dgm:prSet/>
      <dgm:spPr/>
      <dgm:t>
        <a:bodyPr/>
        <a:lstStyle/>
        <a:p>
          <a:endParaRPr lang="en-US"/>
        </a:p>
      </dgm:t>
    </dgm:pt>
    <dgm:pt modelId="{E3F8DDF4-3D4A-423B-9B4F-38A9A4E17712}" type="sibTrans" cxnId="{B0ED032A-7F44-40D5-AB8F-0FE7A15C9E7D}">
      <dgm:prSet/>
      <dgm:spPr/>
      <dgm:t>
        <a:bodyPr/>
        <a:lstStyle/>
        <a:p>
          <a:endParaRPr lang="en-US"/>
        </a:p>
      </dgm:t>
    </dgm:pt>
    <dgm:pt modelId="{ABD57345-4358-4B6C-A843-18362BC167A7}">
      <dgm:prSet/>
      <dgm:spPr/>
      <dgm:t>
        <a:bodyPr/>
        <a:lstStyle/>
        <a:p>
          <a:r>
            <a:rPr lang="en-US"/>
            <a:t>Normally, the CloudShell uses the permissions of the user who has logged into the Web Console.</a:t>
          </a:r>
        </a:p>
      </dgm:t>
    </dgm:pt>
    <dgm:pt modelId="{3E12CCD8-4F1B-432F-B511-7572C9744DB4}" type="parTrans" cxnId="{1A07F1BB-0EEF-45D2-AA10-4E32BD3D1C3E}">
      <dgm:prSet/>
      <dgm:spPr/>
      <dgm:t>
        <a:bodyPr/>
        <a:lstStyle/>
        <a:p>
          <a:endParaRPr lang="en-US"/>
        </a:p>
      </dgm:t>
    </dgm:pt>
    <dgm:pt modelId="{8B26C978-B761-4202-BB6B-D1A66A94D1A5}" type="sibTrans" cxnId="{1A07F1BB-0EEF-45D2-AA10-4E32BD3D1C3E}">
      <dgm:prSet/>
      <dgm:spPr/>
      <dgm:t>
        <a:bodyPr/>
        <a:lstStyle/>
        <a:p>
          <a:endParaRPr lang="en-US"/>
        </a:p>
      </dgm:t>
    </dgm:pt>
    <dgm:pt modelId="{83108BB8-0800-4136-AB18-21BB4FCE65A5}">
      <dgm:prSet/>
      <dgm:spPr/>
      <dgm:t>
        <a:bodyPr/>
        <a:lstStyle/>
        <a:p>
          <a:r>
            <a:rPr lang="en-US" b="1"/>
            <a:t>DO NOT </a:t>
          </a:r>
          <a:r>
            <a:rPr lang="en-US"/>
            <a:t>run aws configure on an EC2 instance, lest your ~/.aws/credentials file get compromised!</a:t>
          </a:r>
        </a:p>
      </dgm:t>
    </dgm:pt>
    <dgm:pt modelId="{9C3F7DE5-08B9-4291-A5BC-89B322BE9FB5}" type="parTrans" cxnId="{C22B8EDE-578B-4AC8-939D-DDBE72FDF1AE}">
      <dgm:prSet/>
      <dgm:spPr/>
      <dgm:t>
        <a:bodyPr/>
        <a:lstStyle/>
        <a:p>
          <a:endParaRPr lang="en-US"/>
        </a:p>
      </dgm:t>
    </dgm:pt>
    <dgm:pt modelId="{CF4269CD-D461-41C3-9ED6-95DBBF2AC85C}" type="sibTrans" cxnId="{C22B8EDE-578B-4AC8-939D-DDBE72FDF1AE}">
      <dgm:prSet/>
      <dgm:spPr/>
      <dgm:t>
        <a:bodyPr/>
        <a:lstStyle/>
        <a:p>
          <a:endParaRPr lang="en-US"/>
        </a:p>
      </dgm:t>
    </dgm:pt>
    <dgm:pt modelId="{50926CC7-3834-42DB-98D7-F865D57CFA07}">
      <dgm:prSet/>
      <dgm:spPr/>
      <dgm:t>
        <a:bodyPr/>
        <a:lstStyle/>
        <a:p>
          <a:r>
            <a:rPr lang="en-US"/>
            <a:t>Since the CloudShell can only be accessed via the Web Console, running it is an acceptable risk for this workshop.</a:t>
          </a:r>
        </a:p>
      </dgm:t>
    </dgm:pt>
    <dgm:pt modelId="{2C466223-50B4-4892-8181-C304CDB371F1}" type="parTrans" cxnId="{EA626A75-C780-43C3-BD1B-941320D33783}">
      <dgm:prSet/>
      <dgm:spPr/>
      <dgm:t>
        <a:bodyPr/>
        <a:lstStyle/>
        <a:p>
          <a:endParaRPr lang="en-US"/>
        </a:p>
      </dgm:t>
    </dgm:pt>
    <dgm:pt modelId="{F4659D69-BD10-436A-A315-5657BA1C8CF4}" type="sibTrans" cxnId="{EA626A75-C780-43C3-BD1B-941320D33783}">
      <dgm:prSet/>
      <dgm:spPr/>
      <dgm:t>
        <a:bodyPr/>
        <a:lstStyle/>
        <a:p>
          <a:endParaRPr lang="en-US"/>
        </a:p>
      </dgm:t>
    </dgm:pt>
    <dgm:pt modelId="{77684BFA-8B3D-4E1A-9E9D-2CE058CAF75C}" type="pres">
      <dgm:prSet presAssocID="{0A751D6C-BC0B-4B17-8C94-29F8EB94EB8A}" presName="root" presStyleCnt="0">
        <dgm:presLayoutVars>
          <dgm:dir/>
          <dgm:resizeHandles val="exact"/>
        </dgm:presLayoutVars>
      </dgm:prSet>
      <dgm:spPr/>
    </dgm:pt>
    <dgm:pt modelId="{13AAEABD-3BC7-4C89-B4E4-DA824CE989D5}" type="pres">
      <dgm:prSet presAssocID="{E597838B-6EEA-498A-B955-953E104CDBD9}" presName="compNode" presStyleCnt="0"/>
      <dgm:spPr/>
    </dgm:pt>
    <dgm:pt modelId="{FA0E1620-D1C6-4A42-9E64-87D17043D2A6}" type="pres">
      <dgm:prSet presAssocID="{E597838B-6EEA-498A-B955-953E104CDBD9}" presName="bgRect" presStyleLbl="bgShp" presStyleIdx="0" presStyleCnt="4"/>
      <dgm:spPr/>
    </dgm:pt>
    <dgm:pt modelId="{9537D1A6-535B-4876-A64B-9C5648453F18}" type="pres">
      <dgm:prSet presAssocID="{E597838B-6EEA-498A-B955-953E104CDB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8D846567-3EE3-49CC-A756-BFCA0FF3090F}" type="pres">
      <dgm:prSet presAssocID="{E597838B-6EEA-498A-B955-953E104CDBD9}" presName="spaceRect" presStyleCnt="0"/>
      <dgm:spPr/>
    </dgm:pt>
    <dgm:pt modelId="{6610FF21-59F1-4083-9200-1F3972B7FFA7}" type="pres">
      <dgm:prSet presAssocID="{E597838B-6EEA-498A-B955-953E104CDBD9}" presName="parTx" presStyleLbl="revTx" presStyleIdx="0" presStyleCnt="4">
        <dgm:presLayoutVars>
          <dgm:chMax val="0"/>
          <dgm:chPref val="0"/>
        </dgm:presLayoutVars>
      </dgm:prSet>
      <dgm:spPr/>
    </dgm:pt>
    <dgm:pt modelId="{DEADF856-4848-4E0F-9A26-21831BDE89C1}" type="pres">
      <dgm:prSet presAssocID="{E3F8DDF4-3D4A-423B-9B4F-38A9A4E17712}" presName="sibTrans" presStyleCnt="0"/>
      <dgm:spPr/>
    </dgm:pt>
    <dgm:pt modelId="{0727698B-9203-4D2B-A3C0-B7451654FA2A}" type="pres">
      <dgm:prSet presAssocID="{ABD57345-4358-4B6C-A843-18362BC167A7}" presName="compNode" presStyleCnt="0"/>
      <dgm:spPr/>
    </dgm:pt>
    <dgm:pt modelId="{4CDF2DCC-4713-4564-B5BF-CEA8FD2A7C5A}" type="pres">
      <dgm:prSet presAssocID="{ABD57345-4358-4B6C-A843-18362BC167A7}" presName="bgRect" presStyleLbl="bgShp" presStyleIdx="1" presStyleCnt="4"/>
      <dgm:spPr/>
    </dgm:pt>
    <dgm:pt modelId="{604F8D35-7E92-4E25-9169-705AD648C889}" type="pres">
      <dgm:prSet presAssocID="{ABD57345-4358-4B6C-A843-18362BC167A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ursor"/>
        </a:ext>
      </dgm:extLst>
    </dgm:pt>
    <dgm:pt modelId="{84BD7C08-7CA8-4352-9B5D-48AAF1DE362B}" type="pres">
      <dgm:prSet presAssocID="{ABD57345-4358-4B6C-A843-18362BC167A7}" presName="spaceRect" presStyleCnt="0"/>
      <dgm:spPr/>
    </dgm:pt>
    <dgm:pt modelId="{7A9B34B6-F084-4EAA-AB25-8685C0B8443D}" type="pres">
      <dgm:prSet presAssocID="{ABD57345-4358-4B6C-A843-18362BC167A7}" presName="parTx" presStyleLbl="revTx" presStyleIdx="1" presStyleCnt="4">
        <dgm:presLayoutVars>
          <dgm:chMax val="0"/>
          <dgm:chPref val="0"/>
        </dgm:presLayoutVars>
      </dgm:prSet>
      <dgm:spPr/>
    </dgm:pt>
    <dgm:pt modelId="{298D25ED-3FD2-4D77-888D-9CFE11164000}" type="pres">
      <dgm:prSet presAssocID="{8B26C978-B761-4202-BB6B-D1A66A94D1A5}" presName="sibTrans" presStyleCnt="0"/>
      <dgm:spPr/>
    </dgm:pt>
    <dgm:pt modelId="{2A739F6B-BB4E-4097-9B42-E835DF992E71}" type="pres">
      <dgm:prSet presAssocID="{83108BB8-0800-4136-AB18-21BB4FCE65A5}" presName="compNode" presStyleCnt="0"/>
      <dgm:spPr/>
    </dgm:pt>
    <dgm:pt modelId="{259F1957-16BF-48CA-8930-003EA7B6DF7F}" type="pres">
      <dgm:prSet presAssocID="{83108BB8-0800-4136-AB18-21BB4FCE65A5}" presName="bgRect" presStyleLbl="bgShp" presStyleIdx="2" presStyleCnt="4"/>
      <dgm:spPr/>
    </dgm:pt>
    <dgm:pt modelId="{0BADFCDC-E574-4327-A8CB-1857F388926A}" type="pres">
      <dgm:prSet presAssocID="{83108BB8-0800-4136-AB18-21BB4FCE65A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a:ext>
      </dgm:extLst>
    </dgm:pt>
    <dgm:pt modelId="{F762D74C-4E07-40BC-9F9D-2FD17E320A26}" type="pres">
      <dgm:prSet presAssocID="{83108BB8-0800-4136-AB18-21BB4FCE65A5}" presName="spaceRect" presStyleCnt="0"/>
      <dgm:spPr/>
    </dgm:pt>
    <dgm:pt modelId="{7AC92394-0289-4D37-94A6-8F6F55BEF95D}" type="pres">
      <dgm:prSet presAssocID="{83108BB8-0800-4136-AB18-21BB4FCE65A5}" presName="parTx" presStyleLbl="revTx" presStyleIdx="2" presStyleCnt="4">
        <dgm:presLayoutVars>
          <dgm:chMax val="0"/>
          <dgm:chPref val="0"/>
        </dgm:presLayoutVars>
      </dgm:prSet>
      <dgm:spPr/>
    </dgm:pt>
    <dgm:pt modelId="{433F721A-2857-4ED6-985F-DE9DA1D41B33}" type="pres">
      <dgm:prSet presAssocID="{CF4269CD-D461-41C3-9ED6-95DBBF2AC85C}" presName="sibTrans" presStyleCnt="0"/>
      <dgm:spPr/>
    </dgm:pt>
    <dgm:pt modelId="{405166D0-71A5-46F2-9261-7464194A856E}" type="pres">
      <dgm:prSet presAssocID="{50926CC7-3834-42DB-98D7-F865D57CFA07}" presName="compNode" presStyleCnt="0"/>
      <dgm:spPr/>
    </dgm:pt>
    <dgm:pt modelId="{2CFA522C-0571-4331-AAE8-975A7BE1D181}" type="pres">
      <dgm:prSet presAssocID="{50926CC7-3834-42DB-98D7-F865D57CFA07}" presName="bgRect" presStyleLbl="bgShp" presStyleIdx="3" presStyleCnt="4"/>
      <dgm:spPr/>
    </dgm:pt>
    <dgm:pt modelId="{64DDF7C6-09D6-4DDD-AA7F-F1CFBC45C334}" type="pres">
      <dgm:prSet presAssocID="{50926CC7-3834-42DB-98D7-F865D57CFA0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B658F6E0-C323-4224-855A-C8D17991010B}" type="pres">
      <dgm:prSet presAssocID="{50926CC7-3834-42DB-98D7-F865D57CFA07}" presName="spaceRect" presStyleCnt="0"/>
      <dgm:spPr/>
    </dgm:pt>
    <dgm:pt modelId="{6191A668-D3F6-47E9-AE74-76BAE4C79A95}" type="pres">
      <dgm:prSet presAssocID="{50926CC7-3834-42DB-98D7-F865D57CFA07}" presName="parTx" presStyleLbl="revTx" presStyleIdx="3" presStyleCnt="4">
        <dgm:presLayoutVars>
          <dgm:chMax val="0"/>
          <dgm:chPref val="0"/>
        </dgm:presLayoutVars>
      </dgm:prSet>
      <dgm:spPr/>
    </dgm:pt>
  </dgm:ptLst>
  <dgm:cxnLst>
    <dgm:cxn modelId="{937F8224-4151-43BD-A443-0239CFD9A026}" type="presOf" srcId="{ABD57345-4358-4B6C-A843-18362BC167A7}" destId="{7A9B34B6-F084-4EAA-AB25-8685C0B8443D}" srcOrd="0" destOrd="0" presId="urn:microsoft.com/office/officeart/2018/2/layout/IconVerticalSolidList"/>
    <dgm:cxn modelId="{B0ED032A-7F44-40D5-AB8F-0FE7A15C9E7D}" srcId="{0A751D6C-BC0B-4B17-8C94-29F8EB94EB8A}" destId="{E597838B-6EEA-498A-B955-953E104CDBD9}" srcOrd="0" destOrd="0" parTransId="{A89D5E48-9944-4D0B-955E-9BA4D8E2CDF1}" sibTransId="{E3F8DDF4-3D4A-423B-9B4F-38A9A4E17712}"/>
    <dgm:cxn modelId="{BB96522C-82A4-4AA0-8699-EA2219476DD5}" type="presOf" srcId="{E597838B-6EEA-498A-B955-953E104CDBD9}" destId="{6610FF21-59F1-4083-9200-1F3972B7FFA7}" srcOrd="0" destOrd="0" presId="urn:microsoft.com/office/officeart/2018/2/layout/IconVerticalSolidList"/>
    <dgm:cxn modelId="{EA626A75-C780-43C3-BD1B-941320D33783}" srcId="{0A751D6C-BC0B-4B17-8C94-29F8EB94EB8A}" destId="{50926CC7-3834-42DB-98D7-F865D57CFA07}" srcOrd="3" destOrd="0" parTransId="{2C466223-50B4-4892-8181-C304CDB371F1}" sibTransId="{F4659D69-BD10-436A-A315-5657BA1C8CF4}"/>
    <dgm:cxn modelId="{8DCCA576-F719-43D4-8789-71953EBD63DF}" type="presOf" srcId="{83108BB8-0800-4136-AB18-21BB4FCE65A5}" destId="{7AC92394-0289-4D37-94A6-8F6F55BEF95D}" srcOrd="0" destOrd="0" presId="urn:microsoft.com/office/officeart/2018/2/layout/IconVerticalSolidList"/>
    <dgm:cxn modelId="{815EF78E-79E7-45B5-9FCD-B0DDAE91600B}" type="presOf" srcId="{0A751D6C-BC0B-4B17-8C94-29F8EB94EB8A}" destId="{77684BFA-8B3D-4E1A-9E9D-2CE058CAF75C}" srcOrd="0" destOrd="0" presId="urn:microsoft.com/office/officeart/2018/2/layout/IconVerticalSolidList"/>
    <dgm:cxn modelId="{1A07F1BB-0EEF-45D2-AA10-4E32BD3D1C3E}" srcId="{0A751D6C-BC0B-4B17-8C94-29F8EB94EB8A}" destId="{ABD57345-4358-4B6C-A843-18362BC167A7}" srcOrd="1" destOrd="0" parTransId="{3E12CCD8-4F1B-432F-B511-7572C9744DB4}" sibTransId="{8B26C978-B761-4202-BB6B-D1A66A94D1A5}"/>
    <dgm:cxn modelId="{F9B840BE-DF56-4440-A2BD-6534DB8D479A}" type="presOf" srcId="{50926CC7-3834-42DB-98D7-F865D57CFA07}" destId="{6191A668-D3F6-47E9-AE74-76BAE4C79A95}" srcOrd="0" destOrd="0" presId="urn:microsoft.com/office/officeart/2018/2/layout/IconVerticalSolidList"/>
    <dgm:cxn modelId="{C22B8EDE-578B-4AC8-939D-DDBE72FDF1AE}" srcId="{0A751D6C-BC0B-4B17-8C94-29F8EB94EB8A}" destId="{83108BB8-0800-4136-AB18-21BB4FCE65A5}" srcOrd="2" destOrd="0" parTransId="{9C3F7DE5-08B9-4291-A5BC-89B322BE9FB5}" sibTransId="{CF4269CD-D461-41C3-9ED6-95DBBF2AC85C}"/>
    <dgm:cxn modelId="{9647E47D-DF19-49EB-BCC7-7A880660945F}" type="presParOf" srcId="{77684BFA-8B3D-4E1A-9E9D-2CE058CAF75C}" destId="{13AAEABD-3BC7-4C89-B4E4-DA824CE989D5}" srcOrd="0" destOrd="0" presId="urn:microsoft.com/office/officeart/2018/2/layout/IconVerticalSolidList"/>
    <dgm:cxn modelId="{AF332CCE-EBE0-4498-AD20-DB2698620C8E}" type="presParOf" srcId="{13AAEABD-3BC7-4C89-B4E4-DA824CE989D5}" destId="{FA0E1620-D1C6-4A42-9E64-87D17043D2A6}" srcOrd="0" destOrd="0" presId="urn:microsoft.com/office/officeart/2018/2/layout/IconVerticalSolidList"/>
    <dgm:cxn modelId="{F89777C9-84B4-45EF-891A-44403989670C}" type="presParOf" srcId="{13AAEABD-3BC7-4C89-B4E4-DA824CE989D5}" destId="{9537D1A6-535B-4876-A64B-9C5648453F18}" srcOrd="1" destOrd="0" presId="urn:microsoft.com/office/officeart/2018/2/layout/IconVerticalSolidList"/>
    <dgm:cxn modelId="{17E3FDA6-CD55-4C31-89C1-BA03DF581F98}" type="presParOf" srcId="{13AAEABD-3BC7-4C89-B4E4-DA824CE989D5}" destId="{8D846567-3EE3-49CC-A756-BFCA0FF3090F}" srcOrd="2" destOrd="0" presId="urn:microsoft.com/office/officeart/2018/2/layout/IconVerticalSolidList"/>
    <dgm:cxn modelId="{3935070C-7D31-4FDF-8157-EC2002D1BE5E}" type="presParOf" srcId="{13AAEABD-3BC7-4C89-B4E4-DA824CE989D5}" destId="{6610FF21-59F1-4083-9200-1F3972B7FFA7}" srcOrd="3" destOrd="0" presId="urn:microsoft.com/office/officeart/2018/2/layout/IconVerticalSolidList"/>
    <dgm:cxn modelId="{9B89C0BE-7EDF-4F28-BDBE-F85460E34639}" type="presParOf" srcId="{77684BFA-8B3D-4E1A-9E9D-2CE058CAF75C}" destId="{DEADF856-4848-4E0F-9A26-21831BDE89C1}" srcOrd="1" destOrd="0" presId="urn:microsoft.com/office/officeart/2018/2/layout/IconVerticalSolidList"/>
    <dgm:cxn modelId="{B2E41377-6CDB-4397-AA48-F0D950339092}" type="presParOf" srcId="{77684BFA-8B3D-4E1A-9E9D-2CE058CAF75C}" destId="{0727698B-9203-4D2B-A3C0-B7451654FA2A}" srcOrd="2" destOrd="0" presId="urn:microsoft.com/office/officeart/2018/2/layout/IconVerticalSolidList"/>
    <dgm:cxn modelId="{AA8DFBC6-4792-43A4-8552-6C89B826CE56}" type="presParOf" srcId="{0727698B-9203-4D2B-A3C0-B7451654FA2A}" destId="{4CDF2DCC-4713-4564-B5BF-CEA8FD2A7C5A}" srcOrd="0" destOrd="0" presId="urn:microsoft.com/office/officeart/2018/2/layout/IconVerticalSolidList"/>
    <dgm:cxn modelId="{66F71E86-0CEE-4DC1-A600-D22F126003E5}" type="presParOf" srcId="{0727698B-9203-4D2B-A3C0-B7451654FA2A}" destId="{604F8D35-7E92-4E25-9169-705AD648C889}" srcOrd="1" destOrd="0" presId="urn:microsoft.com/office/officeart/2018/2/layout/IconVerticalSolidList"/>
    <dgm:cxn modelId="{17641961-AB8C-4313-875F-E0E27D310CFC}" type="presParOf" srcId="{0727698B-9203-4D2B-A3C0-B7451654FA2A}" destId="{84BD7C08-7CA8-4352-9B5D-48AAF1DE362B}" srcOrd="2" destOrd="0" presId="urn:microsoft.com/office/officeart/2018/2/layout/IconVerticalSolidList"/>
    <dgm:cxn modelId="{614C3275-A934-4DD6-94C9-BA9BB4F65CA7}" type="presParOf" srcId="{0727698B-9203-4D2B-A3C0-B7451654FA2A}" destId="{7A9B34B6-F084-4EAA-AB25-8685C0B8443D}" srcOrd="3" destOrd="0" presId="urn:microsoft.com/office/officeart/2018/2/layout/IconVerticalSolidList"/>
    <dgm:cxn modelId="{00AD88AB-AC3D-4D06-9E79-6531490146E8}" type="presParOf" srcId="{77684BFA-8B3D-4E1A-9E9D-2CE058CAF75C}" destId="{298D25ED-3FD2-4D77-888D-9CFE11164000}" srcOrd="3" destOrd="0" presId="urn:microsoft.com/office/officeart/2018/2/layout/IconVerticalSolidList"/>
    <dgm:cxn modelId="{950F0E5B-7279-4A2D-9E59-F491718F56E5}" type="presParOf" srcId="{77684BFA-8B3D-4E1A-9E9D-2CE058CAF75C}" destId="{2A739F6B-BB4E-4097-9B42-E835DF992E71}" srcOrd="4" destOrd="0" presId="urn:microsoft.com/office/officeart/2018/2/layout/IconVerticalSolidList"/>
    <dgm:cxn modelId="{88506ED7-7021-41E0-8C4A-421C976F8DAA}" type="presParOf" srcId="{2A739F6B-BB4E-4097-9B42-E835DF992E71}" destId="{259F1957-16BF-48CA-8930-003EA7B6DF7F}" srcOrd="0" destOrd="0" presId="urn:microsoft.com/office/officeart/2018/2/layout/IconVerticalSolidList"/>
    <dgm:cxn modelId="{09A5632A-0741-45EB-AADC-E95B35147A32}" type="presParOf" srcId="{2A739F6B-BB4E-4097-9B42-E835DF992E71}" destId="{0BADFCDC-E574-4327-A8CB-1857F388926A}" srcOrd="1" destOrd="0" presId="urn:microsoft.com/office/officeart/2018/2/layout/IconVerticalSolidList"/>
    <dgm:cxn modelId="{30A1D6F4-7914-4FD9-9090-CEF028BA88AB}" type="presParOf" srcId="{2A739F6B-BB4E-4097-9B42-E835DF992E71}" destId="{F762D74C-4E07-40BC-9F9D-2FD17E320A26}" srcOrd="2" destOrd="0" presId="urn:microsoft.com/office/officeart/2018/2/layout/IconVerticalSolidList"/>
    <dgm:cxn modelId="{60616399-57BA-46FD-B480-32468E417B1B}" type="presParOf" srcId="{2A739F6B-BB4E-4097-9B42-E835DF992E71}" destId="{7AC92394-0289-4D37-94A6-8F6F55BEF95D}" srcOrd="3" destOrd="0" presId="urn:microsoft.com/office/officeart/2018/2/layout/IconVerticalSolidList"/>
    <dgm:cxn modelId="{D79A7A63-E0AC-43E5-9CC9-136F5A91B086}" type="presParOf" srcId="{77684BFA-8B3D-4E1A-9E9D-2CE058CAF75C}" destId="{433F721A-2857-4ED6-985F-DE9DA1D41B33}" srcOrd="5" destOrd="0" presId="urn:microsoft.com/office/officeart/2018/2/layout/IconVerticalSolidList"/>
    <dgm:cxn modelId="{D3F9D452-EEEA-4EB2-A36E-8E189C49DD56}" type="presParOf" srcId="{77684BFA-8B3D-4E1A-9E9D-2CE058CAF75C}" destId="{405166D0-71A5-46F2-9261-7464194A856E}" srcOrd="6" destOrd="0" presId="urn:microsoft.com/office/officeart/2018/2/layout/IconVerticalSolidList"/>
    <dgm:cxn modelId="{4264C2A4-677A-402C-8D3E-D924B74636DF}" type="presParOf" srcId="{405166D0-71A5-46F2-9261-7464194A856E}" destId="{2CFA522C-0571-4331-AAE8-975A7BE1D181}" srcOrd="0" destOrd="0" presId="urn:microsoft.com/office/officeart/2018/2/layout/IconVerticalSolidList"/>
    <dgm:cxn modelId="{A4BCDD38-4EDA-4FCB-BC75-9ABA4959EA62}" type="presParOf" srcId="{405166D0-71A5-46F2-9261-7464194A856E}" destId="{64DDF7C6-09D6-4DDD-AA7F-F1CFBC45C334}" srcOrd="1" destOrd="0" presId="urn:microsoft.com/office/officeart/2018/2/layout/IconVerticalSolidList"/>
    <dgm:cxn modelId="{48BE74DA-94A2-4C8D-A571-4407A2187A03}" type="presParOf" srcId="{405166D0-71A5-46F2-9261-7464194A856E}" destId="{B658F6E0-C323-4224-855A-C8D17991010B}" srcOrd="2" destOrd="0" presId="urn:microsoft.com/office/officeart/2018/2/layout/IconVerticalSolidList"/>
    <dgm:cxn modelId="{FF56DF09-468E-40C9-BFC2-A555AE0AE9D0}" type="presParOf" srcId="{405166D0-71A5-46F2-9261-7464194A856E}" destId="{6191A668-D3F6-47E9-AE74-76BAE4C79A9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E1620-D1C6-4A42-9E64-87D17043D2A6}">
      <dsp:nvSpPr>
        <dsp:cNvPr id="0" name=""/>
        <dsp:cNvSpPr/>
      </dsp:nvSpPr>
      <dsp:spPr>
        <a:xfrm>
          <a:off x="0" y="2174"/>
          <a:ext cx="6749521" cy="110220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37D1A6-535B-4876-A64B-9C5648453F18}">
      <dsp:nvSpPr>
        <dsp:cNvPr id="0" name=""/>
        <dsp:cNvSpPr/>
      </dsp:nvSpPr>
      <dsp:spPr>
        <a:xfrm>
          <a:off x="333416" y="250170"/>
          <a:ext cx="606210" cy="6062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610FF21-59F1-4083-9200-1F3972B7FFA7}">
      <dsp:nvSpPr>
        <dsp:cNvPr id="0" name=""/>
        <dsp:cNvSpPr/>
      </dsp:nvSpPr>
      <dsp:spPr>
        <a:xfrm>
          <a:off x="1273043" y="2174"/>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Technically, the AWS CloudShell can run AWS CLI commands without running the aws configure command, but we want this script to be able to run anywhere, not just the CloudShell.</a:t>
          </a:r>
        </a:p>
      </dsp:txBody>
      <dsp:txXfrm>
        <a:off x="1273043" y="2174"/>
        <a:ext cx="5476477" cy="1102201"/>
      </dsp:txXfrm>
    </dsp:sp>
    <dsp:sp modelId="{4CDF2DCC-4713-4564-B5BF-CEA8FD2A7C5A}">
      <dsp:nvSpPr>
        <dsp:cNvPr id="0" name=""/>
        <dsp:cNvSpPr/>
      </dsp:nvSpPr>
      <dsp:spPr>
        <a:xfrm>
          <a:off x="0" y="1379926"/>
          <a:ext cx="6749521" cy="110220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4F8D35-7E92-4E25-9169-705AD648C889}">
      <dsp:nvSpPr>
        <dsp:cNvPr id="0" name=""/>
        <dsp:cNvSpPr/>
      </dsp:nvSpPr>
      <dsp:spPr>
        <a:xfrm>
          <a:off x="333416" y="1627922"/>
          <a:ext cx="606210" cy="6062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9B34B6-F084-4EAA-AB25-8685C0B8443D}">
      <dsp:nvSpPr>
        <dsp:cNvPr id="0" name=""/>
        <dsp:cNvSpPr/>
      </dsp:nvSpPr>
      <dsp:spPr>
        <a:xfrm>
          <a:off x="1273043" y="1379926"/>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Normally, the CloudShell uses the permissions of the user who has logged into the Web Console.</a:t>
          </a:r>
        </a:p>
      </dsp:txBody>
      <dsp:txXfrm>
        <a:off x="1273043" y="1379926"/>
        <a:ext cx="5476477" cy="1102201"/>
      </dsp:txXfrm>
    </dsp:sp>
    <dsp:sp modelId="{259F1957-16BF-48CA-8930-003EA7B6DF7F}">
      <dsp:nvSpPr>
        <dsp:cNvPr id="0" name=""/>
        <dsp:cNvSpPr/>
      </dsp:nvSpPr>
      <dsp:spPr>
        <a:xfrm>
          <a:off x="0" y="2757679"/>
          <a:ext cx="6749521" cy="110220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ADFCDC-E574-4327-A8CB-1857F388926A}">
      <dsp:nvSpPr>
        <dsp:cNvPr id="0" name=""/>
        <dsp:cNvSpPr/>
      </dsp:nvSpPr>
      <dsp:spPr>
        <a:xfrm>
          <a:off x="333416" y="3005674"/>
          <a:ext cx="606210" cy="6062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C92394-0289-4D37-94A6-8F6F55BEF95D}">
      <dsp:nvSpPr>
        <dsp:cNvPr id="0" name=""/>
        <dsp:cNvSpPr/>
      </dsp:nvSpPr>
      <dsp:spPr>
        <a:xfrm>
          <a:off x="1273043" y="2757679"/>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b="1" kern="1200"/>
            <a:t>DO NOT </a:t>
          </a:r>
          <a:r>
            <a:rPr lang="en-US" sz="1600" kern="1200"/>
            <a:t>run aws configure on an EC2 instance, lest your ~/.aws/credentials file get compromised!</a:t>
          </a:r>
        </a:p>
      </dsp:txBody>
      <dsp:txXfrm>
        <a:off x="1273043" y="2757679"/>
        <a:ext cx="5476477" cy="1102201"/>
      </dsp:txXfrm>
    </dsp:sp>
    <dsp:sp modelId="{2CFA522C-0571-4331-AAE8-975A7BE1D181}">
      <dsp:nvSpPr>
        <dsp:cNvPr id="0" name=""/>
        <dsp:cNvSpPr/>
      </dsp:nvSpPr>
      <dsp:spPr>
        <a:xfrm>
          <a:off x="0" y="4135431"/>
          <a:ext cx="6749521" cy="110220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DDF7C6-09D6-4DDD-AA7F-F1CFBC45C334}">
      <dsp:nvSpPr>
        <dsp:cNvPr id="0" name=""/>
        <dsp:cNvSpPr/>
      </dsp:nvSpPr>
      <dsp:spPr>
        <a:xfrm>
          <a:off x="333416" y="4383426"/>
          <a:ext cx="606210" cy="6062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91A668-D3F6-47E9-AE74-76BAE4C79A95}">
      <dsp:nvSpPr>
        <dsp:cNvPr id="0" name=""/>
        <dsp:cNvSpPr/>
      </dsp:nvSpPr>
      <dsp:spPr>
        <a:xfrm>
          <a:off x="1273043" y="4135431"/>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Since the CloudShell can only be accessed via the Web Console, running it is an acceptable risk for this workshop.</a:t>
          </a:r>
        </a:p>
      </dsp:txBody>
      <dsp:txXfrm>
        <a:off x="1273043" y="4135431"/>
        <a:ext cx="5476477" cy="11022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mp>
</file>

<file path=ppt/media/image20.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2/3/2021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Abstract: </a:t>
            </a:r>
            <a:r>
              <a:rPr lang="en-GB" sz="1800" dirty="0">
                <a:solidFill>
                  <a:srgbClr val="000000"/>
                </a:solidFill>
                <a:effectLst/>
                <a:latin typeface="Calibri" panose="020F0502020204030204" pitchFamily="34" charset="0"/>
                <a:ea typeface="Calibri" panose="020F0502020204030204" pitchFamily="34" charset="0"/>
              </a:rPr>
              <a:t>This workshop will teach you everything you need to know to provision your own Cloud-Based Ubuntu Workstation in AWS for Remote Browsing. Sometimes there are valid security and privacy reasons to use a temporary workstation for potentially malicious websites or to avoid tracking. </a:t>
            </a: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4377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1094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5812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7285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332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56743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680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2726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1072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7506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4449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2726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0580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68354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34</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7</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10</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11</a:t>
            </a:fld>
            <a:endParaRPr lang="en-US"/>
          </a:p>
        </p:txBody>
      </p:sp>
    </p:spTree>
    <p:extLst>
      <p:ext uri="{BB962C8B-B14F-4D97-AF65-F5344CB8AC3E}">
        <p14:creationId xmlns:p14="http://schemas.microsoft.com/office/powerpoint/2010/main" val="3221554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2/3/2021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2/3/2021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2/3/2021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youtu.be/m5DiBfHEJ2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4.md"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youtu.be/UlP6B4B0bUY"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youtu.be/_t82air0vs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youtu.be/EtXHvlSiQb0"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7.md"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youtu.be/wrTooPCBXsk"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8.md"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youtu.be/DrRZX1FfUdY"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9.md"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youtu.be/CW9YNyfPJx8"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0.md"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youtu.be/e_SpOR4az2M" TargetMode="External"/></Relationships>
</file>

<file path=ppt/slides/_rels/slide3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5.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s://docs.aws.amazon.com/AWSEC2/latest/UserGuide/EC2_GetStarted.html"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10</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087174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12</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717836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https://youtu.be/m5DiBfHEJ2s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482311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16</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an AWS CLI Profile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967405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336871-0118-4F6E-8DBD-20AEFC62A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6306" y="1"/>
            <a:ext cx="4455694"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C3D3AF-957E-4720-BC7A-BB05DD91CD7E}"/>
              </a:ext>
            </a:extLst>
          </p:cNvPr>
          <p:cNvSpPr>
            <a:spLocks noGrp="1"/>
          </p:cNvSpPr>
          <p:nvPr>
            <p:ph type="title"/>
          </p:nvPr>
        </p:nvSpPr>
        <p:spPr>
          <a:xfrm>
            <a:off x="9171392" y="1074392"/>
            <a:ext cx="2443433" cy="4377961"/>
          </a:xfrm>
        </p:spPr>
        <p:txBody>
          <a:bodyPr>
            <a:normAutofit/>
          </a:bodyPr>
          <a:lstStyle/>
          <a:p>
            <a:r>
              <a:rPr lang="en-US" b="1">
                <a:solidFill>
                  <a:srgbClr val="000000"/>
                </a:solidFill>
              </a:rPr>
              <a:t>Important Notes!!</a:t>
            </a:r>
          </a:p>
        </p:txBody>
      </p:sp>
      <p:sp useBgFill="1">
        <p:nvSpPr>
          <p:cNvPr id="14" name="Freeform: Shape 13">
            <a:extLst>
              <a:ext uri="{FF2B5EF4-FFF2-40B4-BE49-F238E27FC236}">
                <a16:creationId xmlns:a16="http://schemas.microsoft.com/office/drawing/2014/main" id="{F03CC8D0-33AF-417F-8454-1FDB6C22D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032100" cy="6858000"/>
          </a:xfrm>
          <a:custGeom>
            <a:avLst/>
            <a:gdLst>
              <a:gd name="connsiteX0" fmla="*/ 7891921 w 9032100"/>
              <a:gd name="connsiteY0" fmla="*/ 1602751 h 6858000"/>
              <a:gd name="connsiteX1" fmla="*/ 9032100 w 9032100"/>
              <a:gd name="connsiteY1" fmla="*/ 0 h 6858000"/>
              <a:gd name="connsiteX2" fmla="*/ 7880182 w 9032100"/>
              <a:gd name="connsiteY2" fmla="*/ 0 h 6858000"/>
              <a:gd name="connsiteX3" fmla="*/ 7880182 w 9032100"/>
              <a:gd name="connsiteY3" fmla="*/ 1528762 h 6858000"/>
              <a:gd name="connsiteX4" fmla="*/ 7880182 w 9032100"/>
              <a:gd name="connsiteY4" fmla="*/ 6858000 h 6858000"/>
              <a:gd name="connsiteX5" fmla="*/ 8725712 w 9032100"/>
              <a:gd name="connsiteY5" fmla="*/ 6858000 h 6858000"/>
              <a:gd name="connsiteX6" fmla="*/ 7891921 w 9032100"/>
              <a:gd name="connsiteY6" fmla="*/ 1602751 h 6858000"/>
              <a:gd name="connsiteX7" fmla="*/ 7880182 w 9032100"/>
              <a:gd name="connsiteY7" fmla="*/ 1619252 h 6858000"/>
              <a:gd name="connsiteX8" fmla="*/ 0 w 9032100"/>
              <a:gd name="connsiteY8" fmla="*/ 6858000 h 6858000"/>
              <a:gd name="connsiteX9" fmla="*/ 7880181 w 9032100"/>
              <a:gd name="connsiteY9" fmla="*/ 6858000 h 6858000"/>
              <a:gd name="connsiteX10" fmla="*/ 7880181 w 9032100"/>
              <a:gd name="connsiteY10" fmla="*/ 0 h 6858000"/>
              <a:gd name="connsiteX11" fmla="*/ 0 w 9032100"/>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2100" h="6858000">
                <a:moveTo>
                  <a:pt x="7891921" y="1602751"/>
                </a:moveTo>
                <a:lnTo>
                  <a:pt x="9032100" y="0"/>
                </a:lnTo>
                <a:lnTo>
                  <a:pt x="7880182" y="0"/>
                </a:lnTo>
                <a:lnTo>
                  <a:pt x="7880182" y="1528762"/>
                </a:lnTo>
                <a:close/>
                <a:moveTo>
                  <a:pt x="7880182" y="6858000"/>
                </a:moveTo>
                <a:lnTo>
                  <a:pt x="8725712" y="6858000"/>
                </a:lnTo>
                <a:lnTo>
                  <a:pt x="7891921" y="1602751"/>
                </a:lnTo>
                <a:lnTo>
                  <a:pt x="7880182" y="1619252"/>
                </a:lnTo>
                <a:close/>
                <a:moveTo>
                  <a:pt x="0" y="6858000"/>
                </a:moveTo>
                <a:lnTo>
                  <a:pt x="7880181" y="6858000"/>
                </a:lnTo>
                <a:lnTo>
                  <a:pt x="7880181" y="0"/>
                </a:lnTo>
                <a:lnTo>
                  <a:pt x="0" y="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6" name="Group 15">
            <a:extLst>
              <a:ext uri="{FF2B5EF4-FFF2-40B4-BE49-F238E27FC236}">
                <a16:creationId xmlns:a16="http://schemas.microsoft.com/office/drawing/2014/main" id="{B5A08A69-9EE1-4A9E-96B6-D769D87C2F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42667" y="0"/>
            <a:ext cx="2436813" cy="6858001"/>
            <a:chOff x="1320800" y="0"/>
            <a:chExt cx="2436813" cy="6858001"/>
          </a:xfrm>
        </p:grpSpPr>
        <p:sp>
          <p:nvSpPr>
            <p:cNvPr id="17" name="Freeform 6">
              <a:extLst>
                <a:ext uri="{FF2B5EF4-FFF2-40B4-BE49-F238E27FC236}">
                  <a16:creationId xmlns:a16="http://schemas.microsoft.com/office/drawing/2014/main" id="{4E4F433A-15D2-423F-8739-13AEA4E47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8" name="Freeform 7">
              <a:extLst>
                <a:ext uri="{FF2B5EF4-FFF2-40B4-BE49-F238E27FC236}">
                  <a16:creationId xmlns:a16="http://schemas.microsoft.com/office/drawing/2014/main" id="{4021F900-DEF3-4537-92E5-C37ECB7AE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9" name="Freeform 8">
              <a:extLst>
                <a:ext uri="{FF2B5EF4-FFF2-40B4-BE49-F238E27FC236}">
                  <a16:creationId xmlns:a16="http://schemas.microsoft.com/office/drawing/2014/main" id="{653620E7-B03C-48E2-8561-FCA918F8D0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0" name="Freeform 9">
              <a:extLst>
                <a:ext uri="{FF2B5EF4-FFF2-40B4-BE49-F238E27FC236}">
                  <a16:creationId xmlns:a16="http://schemas.microsoft.com/office/drawing/2014/main" id="{108701B4-8FEE-43D1-9954-9C064D75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1" name="Freeform 10">
              <a:extLst>
                <a:ext uri="{FF2B5EF4-FFF2-40B4-BE49-F238E27FC236}">
                  <a16:creationId xmlns:a16="http://schemas.microsoft.com/office/drawing/2014/main" id="{99E0FE54-1668-4AD5-9242-892A6323B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2" name="Freeform 11">
              <a:extLst>
                <a:ext uri="{FF2B5EF4-FFF2-40B4-BE49-F238E27FC236}">
                  <a16:creationId xmlns:a16="http://schemas.microsoft.com/office/drawing/2014/main" id="{75498FE5-B57D-4FD9-81E0-4E1CB65C0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5" name="Footer Placeholder 4">
            <a:extLst>
              <a:ext uri="{FF2B5EF4-FFF2-40B4-BE49-F238E27FC236}">
                <a16:creationId xmlns:a16="http://schemas.microsoft.com/office/drawing/2014/main" id="{F74737CA-AD41-4BB2-A228-F88FD700991C}"/>
              </a:ext>
            </a:extLst>
          </p:cNvPr>
          <p:cNvSpPr>
            <a:spLocks noGrp="1"/>
          </p:cNvSpPr>
          <p:nvPr>
            <p:ph type="ftr" sz="quarter" idx="11"/>
          </p:nvPr>
        </p:nvSpPr>
        <p:spPr>
          <a:xfrm>
            <a:off x="1274011" y="6019465"/>
            <a:ext cx="7084177" cy="365125"/>
          </a:xfrm>
        </p:spPr>
        <p:txBody>
          <a:bodyPr>
            <a:normAutofit/>
          </a:bodyPr>
          <a:lstStyle/>
          <a:p>
            <a:pPr>
              <a:spcAft>
                <a:spcPts val="600"/>
              </a:spcAft>
            </a:pPr>
            <a:r>
              <a:rPr lang="en-US"/>
              <a:t>©2019 Kenneth G. Hartman – All Rights Reserved   </a:t>
            </a:r>
          </a:p>
        </p:txBody>
      </p:sp>
      <p:sp>
        <p:nvSpPr>
          <p:cNvPr id="4" name="Date Placeholder 3">
            <a:extLst>
              <a:ext uri="{FF2B5EF4-FFF2-40B4-BE49-F238E27FC236}">
                <a16:creationId xmlns:a16="http://schemas.microsoft.com/office/drawing/2014/main" id="{BC1ECD40-DAB7-4B8C-9A4D-D05C4E9D408B}"/>
              </a:ext>
            </a:extLst>
          </p:cNvPr>
          <p:cNvSpPr>
            <a:spLocks noGrp="1"/>
          </p:cNvSpPr>
          <p:nvPr>
            <p:ph type="dt" sz="half" idx="10"/>
          </p:nvPr>
        </p:nvSpPr>
        <p:spPr>
          <a:xfrm>
            <a:off x="9732656" y="6019465"/>
            <a:ext cx="1143000" cy="365125"/>
          </a:xfrm>
        </p:spPr>
        <p:txBody>
          <a:bodyPr>
            <a:normAutofit/>
          </a:bodyPr>
          <a:lstStyle/>
          <a:p>
            <a:pPr>
              <a:spcAft>
                <a:spcPts val="600"/>
              </a:spcAft>
            </a:pPr>
            <a:fld id="{00B80673-7204-4A29-83B3-E385264B20DC}" type="datetime1">
              <a:rPr lang="en-US">
                <a:solidFill>
                  <a:srgbClr val="000000"/>
                </a:solidFill>
              </a:rPr>
              <a:pPr>
                <a:spcAft>
                  <a:spcPts val="600"/>
                </a:spcAft>
              </a:pPr>
              <a:t>2/4/2021</a:t>
            </a:fld>
            <a:endParaRPr lang="en-US">
              <a:solidFill>
                <a:srgbClr val="000000"/>
              </a:solidFill>
            </a:endParaRPr>
          </a:p>
        </p:txBody>
      </p:sp>
      <p:sp>
        <p:nvSpPr>
          <p:cNvPr id="6" name="Slide Number Placeholder 5">
            <a:extLst>
              <a:ext uri="{FF2B5EF4-FFF2-40B4-BE49-F238E27FC236}">
                <a16:creationId xmlns:a16="http://schemas.microsoft.com/office/drawing/2014/main" id="{1CD8CCCD-A4F0-47A9-AC03-9D4E75A27293}"/>
              </a:ext>
            </a:extLst>
          </p:cNvPr>
          <p:cNvSpPr>
            <a:spLocks noGrp="1"/>
          </p:cNvSpPr>
          <p:nvPr>
            <p:ph type="sldNum" sz="quarter" idx="12"/>
          </p:nvPr>
        </p:nvSpPr>
        <p:spPr>
          <a:xfrm>
            <a:off x="10951856" y="6003321"/>
            <a:ext cx="551167" cy="365125"/>
          </a:xfrm>
        </p:spPr>
        <p:txBody>
          <a:bodyPr>
            <a:normAutofit/>
          </a:bodyPr>
          <a:lstStyle/>
          <a:p>
            <a:pPr>
              <a:spcAft>
                <a:spcPts val="600"/>
              </a:spcAft>
            </a:pPr>
            <a:fld id="{D57F1E4F-1CFF-5643-939E-217C01CDF565}" type="slidenum">
              <a:rPr lang="en-US">
                <a:solidFill>
                  <a:srgbClr val="000000"/>
                </a:solidFill>
              </a:rPr>
              <a:pPr>
                <a:spcAft>
                  <a:spcPts val="600"/>
                </a:spcAft>
              </a:pPr>
              <a:t>17</a:t>
            </a:fld>
            <a:endParaRPr lang="en-US">
              <a:solidFill>
                <a:srgbClr val="000000"/>
              </a:solidFill>
            </a:endParaRPr>
          </a:p>
        </p:txBody>
      </p:sp>
      <p:graphicFrame>
        <p:nvGraphicFramePr>
          <p:cNvPr id="8" name="Content Placeholder 2">
            <a:extLst>
              <a:ext uri="{FF2B5EF4-FFF2-40B4-BE49-F238E27FC236}">
                <a16:creationId xmlns:a16="http://schemas.microsoft.com/office/drawing/2014/main" id="{DF32991D-71E4-4FDD-8A70-4AF305905FCC}"/>
              </a:ext>
            </a:extLst>
          </p:cNvPr>
          <p:cNvGraphicFramePr>
            <a:graphicFrameLocks noGrp="1"/>
          </p:cNvGraphicFramePr>
          <p:nvPr>
            <p:ph idx="1"/>
            <p:extLst>
              <p:ext uri="{D42A27DB-BD31-4B8C-83A1-F6EECF244321}">
                <p14:modId xmlns:p14="http://schemas.microsoft.com/office/powerpoint/2010/main" val="3422994732"/>
              </p:ext>
            </p:extLst>
          </p:nvPr>
        </p:nvGraphicFramePr>
        <p:xfrm>
          <a:off x="643467" y="643468"/>
          <a:ext cx="6749521" cy="52398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9813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4:</a:t>
            </a:r>
            <a:br>
              <a:rPr lang="en-US" dirty="0"/>
            </a:br>
            <a:r>
              <a:rPr lang="en-US" dirty="0"/>
              <a:t>Create an AWS CLI Profile</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4</a:t>
            </a:r>
          </a:p>
          <a:p>
            <a:pPr lvl="1">
              <a:lnSpc>
                <a:spcPct val="200000"/>
              </a:lnSpc>
            </a:pPr>
            <a:r>
              <a:rPr lang="en-US" sz="1800" dirty="0">
                <a:hlinkClick r:id="rId3"/>
              </a:rPr>
              <a:t>https://github.com/Resistor52/terraform-cloud-workstation/blob/main/workbook/Step_4.md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https://youtu.be/UlP6B4B0bUY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0175153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801545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2/3/2021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5</a:t>
            </a:r>
          </a:p>
          <a:p>
            <a:pPr lvl="1">
              <a:lnSpc>
                <a:spcPct val="200000"/>
              </a:lnSpc>
            </a:pPr>
            <a:r>
              <a:rPr lang="en-US" sz="1800" dirty="0">
                <a:hlinkClick r:id="rId3"/>
              </a:rPr>
              <a:t>https://github.com/Resistor52/terraform-cloud-workstation/blob/main/workbook/Step_5.md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https://youtu.be/_t82air0vss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840170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6:</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lang="en-US" sz="6000" b="1" i="0" dirty="0" err="1">
                <a:effectLst/>
                <a:latin typeface="-apple-system"/>
              </a:rPr>
              <a:t>terraform.tfvars</a:t>
            </a:r>
            <a:endParaRPr lang="en-US" sz="6000" b="0" i="0" dirty="0">
              <a:effectLst/>
              <a:latin typeface="-apple-system"/>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Corbel" panose="020B0503020204020204"/>
              </a:rPr>
              <a:t>F</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ile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072895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The </a:t>
            </a:r>
            <a:r>
              <a:rPr lang="en-US" dirty="0" err="1">
                <a:latin typeface="Consolas" panose="020B0609020204030204" pitchFamily="49" charset="0"/>
              </a:rPr>
              <a:t>terraform.vars</a:t>
            </a:r>
            <a:r>
              <a:rPr lang="en-US" dirty="0">
                <a:latin typeface="Consolas" panose="020B0609020204030204" pitchFamily="49" charset="0"/>
              </a:rPr>
              <a:t> </a:t>
            </a:r>
            <a:r>
              <a:rPr lang="en-US" dirty="0"/>
              <a:t>File</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464734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6:</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terraform.tfvars</a:t>
            </a: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 File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6</a:t>
            </a:r>
          </a:p>
          <a:p>
            <a:pPr lvl="1">
              <a:lnSpc>
                <a:spcPct val="200000"/>
              </a:lnSpc>
            </a:pPr>
            <a:r>
              <a:rPr lang="en-US" sz="1800" dirty="0">
                <a:hlinkClick r:id="rId3"/>
              </a:rPr>
              <a:t>https://github.com/Resistor52/terraform-cloud-workstation/blob/main/workbook/Step_6.md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https://youtu.be/EtXHvlSiQb0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64601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7:</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614959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37179764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7:</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7</a:t>
            </a:r>
          </a:p>
          <a:p>
            <a:pPr lvl="1">
              <a:lnSpc>
                <a:spcPct val="200000"/>
              </a:lnSpc>
            </a:pPr>
            <a:r>
              <a:rPr lang="en-US" sz="1800" dirty="0">
                <a:hlinkClick r:id="rId3"/>
              </a:rPr>
              <a:t>https://github.com/Resistor52/terraform-cloud-workstation/blob/main/workbook/Step_7.md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https://youtu.be/wrTooPCBXsk</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9639205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8:</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Add Variables, Provider &amp; Data Blocks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84800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8:</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8</a:t>
            </a:r>
          </a:p>
          <a:p>
            <a:pPr lvl="1">
              <a:lnSpc>
                <a:spcPct val="200000"/>
              </a:lnSpc>
            </a:pPr>
            <a:r>
              <a:rPr lang="en-US" sz="1800" dirty="0">
                <a:hlinkClick r:id="rId3"/>
              </a:rPr>
              <a:t>https://github.com/Resistor52/terraform-cloud-workstation/blob/main/workbook/Step_8.md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https://youtu.be/DrRZX1FfUdY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8344779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9:</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Terraform Init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&amp;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gitignore</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708578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2/4/2021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3</a:t>
            </a:fld>
            <a:endParaRPr lang="en-US"/>
          </a:p>
        </p:txBody>
      </p:sp>
      <p:sp>
        <p:nvSpPr>
          <p:cNvPr id="21" name="Footer Placeholder 2">
            <a:extLst>
              <a:ext uri="{FF2B5EF4-FFF2-40B4-BE49-F238E27FC236}">
                <a16:creationId xmlns:a16="http://schemas.microsoft.com/office/drawing/2014/main" id="{99C15FD0-128E-4E74-B449-251A0EAE2DFD}"/>
              </a:ext>
            </a:extLst>
          </p:cNvPr>
          <p:cNvSpPr>
            <a:spLocks noGrp="1"/>
          </p:cNvSpPr>
          <p:nvPr>
            <p:ph type="ftr" sz="quarter" idx="11"/>
          </p:nvPr>
        </p:nvSpPr>
        <p:spPr>
          <a:xfrm>
            <a:off x="1018190" y="5939533"/>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9:</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Terraform Init &amp;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gitignore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9</a:t>
            </a:r>
          </a:p>
          <a:p>
            <a:pPr lvl="1">
              <a:lnSpc>
                <a:spcPct val="200000"/>
              </a:lnSpc>
            </a:pPr>
            <a:r>
              <a:rPr lang="en-US" sz="1800" dirty="0">
                <a:hlinkClick r:id="rId3"/>
              </a:rPr>
              <a:t>https://github.com/Resistor52/terraform-cloud-workstation/blob/main/workbook/Step_9.md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https://youtu.be/CW9YNyfPJx8</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170387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10:</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50609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10:</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Terraform Init &amp;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gitignore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10</a:t>
            </a:r>
          </a:p>
          <a:p>
            <a:pPr lvl="1">
              <a:lnSpc>
                <a:spcPct val="200000"/>
              </a:lnSpc>
            </a:pPr>
            <a:r>
              <a:rPr lang="en-US" sz="1800" dirty="0">
                <a:hlinkClick r:id="rId3"/>
              </a:rPr>
              <a:t>https://github.com/Resistor52/terraform-cloud-workstation/blob/main/workbook/Step_10.md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https://youtu.be/e_SpOR4az2M</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8906424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2/3/2021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34</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3" name="Freeform: Shape 12">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6"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AFC639FC-F69F-4A81-8FA0-3C0C9354C4AA}"/>
              </a:ext>
            </a:extLst>
          </p:cNvPr>
          <p:cNvSpPr>
            <a:spLocks noGrp="1"/>
          </p:cNvSpPr>
          <p:nvPr>
            <p:ph type="dt" sz="half" idx="10"/>
          </p:nvPr>
        </p:nvSpPr>
        <p:spPr>
          <a:xfrm>
            <a:off x="9732656" y="5883275"/>
            <a:ext cx="1143000" cy="365125"/>
          </a:xfrm>
        </p:spPr>
        <p:txBody>
          <a:bodyPr anchor="ctr">
            <a:normAutofit/>
          </a:bodyPr>
          <a:lstStyle/>
          <a:p>
            <a:pPr>
              <a:spcAft>
                <a:spcPts val="600"/>
              </a:spcAft>
            </a:pPr>
            <a:fld id="{00B80673-7204-4A29-83B3-E385264B20DC}" type="datetime1">
              <a:rPr lang="en-US" smtClean="0"/>
              <a:pPr>
                <a:spcAft>
                  <a:spcPts val="600"/>
                </a:spcAft>
              </a:pPr>
              <a:t>2/4/2021</a:t>
            </a:fld>
            <a:endParaRPr lang="en-US"/>
          </a:p>
        </p:txBody>
      </p:sp>
      <p:sp>
        <p:nvSpPr>
          <p:cNvPr id="6" name="Slide Number Placeholder 5">
            <a:extLst>
              <a:ext uri="{FF2B5EF4-FFF2-40B4-BE49-F238E27FC236}">
                <a16:creationId xmlns:a16="http://schemas.microsoft.com/office/drawing/2014/main" id="{4C7C1823-D94F-41B0-A5FC-007B945BBD78}"/>
              </a:ext>
            </a:extLst>
          </p:cNvPr>
          <p:cNvSpPr>
            <a:spLocks noGrp="1"/>
          </p:cNvSpPr>
          <p:nvPr>
            <p:ph type="sldNum" sz="quarter" idx="12"/>
          </p:nvPr>
        </p:nvSpPr>
        <p:spPr>
          <a:xfrm>
            <a:off x="10981072" y="5867131"/>
            <a:ext cx="551167" cy="365125"/>
          </a:xfrm>
        </p:spPr>
        <p:txBody>
          <a:bodyPr anchor="ctr">
            <a:normAutofit/>
          </a:bodyPr>
          <a:lstStyle/>
          <a:p>
            <a:pPr>
              <a:spcAft>
                <a:spcPts val="600"/>
              </a:spcAft>
            </a:pPr>
            <a:fld id="{D57F1E4F-1CFF-5643-939E-217C01CDF565}" type="slidenum">
              <a:rPr lang="en-US" smtClean="0"/>
              <a:pPr>
                <a:spcAft>
                  <a:spcPts val="600"/>
                </a:spcAft>
              </a:pPr>
              <a:t>4</a:t>
            </a:fld>
            <a:endParaRPr lang="en-US"/>
          </a:p>
        </p:txBody>
      </p:sp>
      <p:sp>
        <p:nvSpPr>
          <p:cNvPr id="22" name="Title 1">
            <a:extLst>
              <a:ext uri="{FF2B5EF4-FFF2-40B4-BE49-F238E27FC236}">
                <a16:creationId xmlns:a16="http://schemas.microsoft.com/office/drawing/2014/main" id="{3BBD2B2C-11BD-411A-911D-D640641021FE}"/>
              </a:ext>
            </a:extLst>
          </p:cNvPr>
          <p:cNvSpPr>
            <a:spLocks noGrp="1"/>
          </p:cNvSpPr>
          <p:nvPr>
            <p:ph type="title"/>
          </p:nvPr>
        </p:nvSpPr>
        <p:spPr>
          <a:xfrm>
            <a:off x="1926567" y="671244"/>
            <a:ext cx="10018713" cy="1026622"/>
          </a:xfrm>
        </p:spPr>
        <p:txBody>
          <a:bodyPr/>
          <a:lstStyle/>
          <a:p>
            <a:r>
              <a:rPr lang="en-US" dirty="0"/>
              <a:t>Prerequisites</a:t>
            </a:r>
          </a:p>
        </p:txBody>
      </p:sp>
      <p:sp>
        <p:nvSpPr>
          <p:cNvPr id="23" name="Content Placeholder 2">
            <a:extLst>
              <a:ext uri="{FF2B5EF4-FFF2-40B4-BE49-F238E27FC236}">
                <a16:creationId xmlns:a16="http://schemas.microsoft.com/office/drawing/2014/main" id="{A64B56C5-12D0-4840-9FD4-050CF3DEEABF}"/>
              </a:ext>
            </a:extLst>
          </p:cNvPr>
          <p:cNvSpPr>
            <a:spLocks noGrp="1"/>
          </p:cNvSpPr>
          <p:nvPr>
            <p:ph idx="1"/>
          </p:nvPr>
        </p:nvSpPr>
        <p:spPr>
          <a:xfrm>
            <a:off x="1926566" y="1797618"/>
            <a:ext cx="10018713" cy="3979025"/>
          </a:xfrm>
        </p:spPr>
        <p:txBody>
          <a:bodyPr>
            <a:normAutofit/>
          </a:bodyPr>
          <a:lstStyle/>
          <a:p>
            <a:pPr marL="0" indent="0">
              <a:buNone/>
            </a:pPr>
            <a:r>
              <a:rPr lang="en-US" sz="3600" dirty="0">
                <a:solidFill>
                  <a:srgbClr val="000000"/>
                </a:solidFill>
                <a:effectLst/>
                <a:latin typeface="Calibri" panose="020F0502020204030204" pitchFamily="34" charset="0"/>
                <a:ea typeface="Calibri" panose="020F0502020204030204" pitchFamily="34" charset="0"/>
              </a:rPr>
              <a:t>Attendees will need an AWS Account and should be comfortable launching an EC2 instance and connecting to it. </a:t>
            </a:r>
          </a:p>
          <a:p>
            <a:pPr marL="0" indent="0">
              <a:buNone/>
            </a:pPr>
            <a:endParaRPr lang="en-US" sz="3600" dirty="0">
              <a:solidFill>
                <a:srgbClr val="000000"/>
              </a:solidFill>
              <a:latin typeface="Calibri" panose="020F0502020204030204" pitchFamily="34" charset="0"/>
              <a:ea typeface="Calibri" panose="020F0502020204030204" pitchFamily="34" charset="0"/>
            </a:endParaRPr>
          </a:p>
          <a:p>
            <a:pPr marL="0" indent="0">
              <a:buNone/>
            </a:pPr>
            <a:r>
              <a:rPr lang="en-US" sz="3600" dirty="0">
                <a:solidFill>
                  <a:srgbClr val="000000"/>
                </a:solidFill>
                <a:effectLst/>
                <a:latin typeface="Calibri" panose="020F0502020204030204" pitchFamily="34" charset="0"/>
                <a:ea typeface="Calibri" panose="020F0502020204030204" pitchFamily="34" charset="0"/>
              </a:rPr>
              <a:t>Here is a tutorial on launching an EC2 virtual machine instance: </a:t>
            </a:r>
            <a:r>
              <a:rPr lang="en-US" u="sng" dirty="0">
                <a:solidFill>
                  <a:srgbClr val="000000"/>
                </a:solidFill>
                <a:effectLst/>
                <a:latin typeface="Calibri" panose="020F0502020204030204" pitchFamily="34" charset="0"/>
                <a:ea typeface="Calibri" panose="020F0502020204030204" pitchFamily="34" charset="0"/>
                <a:hlinkClick r:id="rId3"/>
              </a:rPr>
              <a:t>https://docs.aws.amazon.com/AWSEC2/latest/UserGuide/EC2_GetStarted.html</a:t>
            </a:r>
            <a:endParaRPr lang="en-US" sz="4400" dirty="0"/>
          </a:p>
        </p:txBody>
      </p:sp>
      <p:sp>
        <p:nvSpPr>
          <p:cNvPr id="24" name="Footer Placeholder 2">
            <a:extLst>
              <a:ext uri="{FF2B5EF4-FFF2-40B4-BE49-F238E27FC236}">
                <a16:creationId xmlns:a16="http://schemas.microsoft.com/office/drawing/2014/main" id="{73DBE019-8084-4F9D-85E9-50E7E208AB79}"/>
              </a:ext>
            </a:extLst>
          </p:cNvPr>
          <p:cNvSpPr>
            <a:spLocks noGrp="1"/>
          </p:cNvSpPr>
          <p:nvPr>
            <p:ph type="ftr" sz="quarter" idx="11"/>
          </p:nvPr>
        </p:nvSpPr>
        <p:spPr>
          <a:xfrm>
            <a:off x="2932251" y="5889624"/>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505873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7</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2975411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337</TotalTime>
  <Words>2467</Words>
  <Application>Microsoft Office PowerPoint</Application>
  <PresentationFormat>Widescreen</PresentationFormat>
  <Paragraphs>304</Paragraphs>
  <Slides>34</Slides>
  <Notes>28</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34</vt:i4>
      </vt:variant>
    </vt:vector>
  </HeadingPairs>
  <TitlesOfParts>
    <vt:vector size="46" baseType="lpstr">
      <vt:lpstr>-apple-system</vt:lpstr>
      <vt:lpstr>Arial</vt:lpstr>
      <vt:lpstr>Calibri</vt:lpstr>
      <vt:lpstr>Consolas</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Resources</vt:lpstr>
      <vt:lpstr>Prerequisites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Important Notes!!</vt:lpstr>
      <vt:lpstr>Step 4: Create an AWS CLI Profile</vt:lpstr>
      <vt:lpstr>PowerPoint Presentation</vt:lpstr>
      <vt:lpstr>Step 5: Create a SSH Key Pair </vt:lpstr>
      <vt:lpstr>PowerPoint Presentation</vt:lpstr>
      <vt:lpstr>The terraform.vars File</vt:lpstr>
      <vt:lpstr>Step 6: Create a terraform.tfvars File </vt:lpstr>
      <vt:lpstr>PowerPoint Presentation</vt:lpstr>
      <vt:lpstr>Most Frequent Git Commands </vt:lpstr>
      <vt:lpstr>Step 7: Perform First git commit </vt:lpstr>
      <vt:lpstr>PowerPoint Presentation</vt:lpstr>
      <vt:lpstr>Step 8: Perform First git commit </vt:lpstr>
      <vt:lpstr>PowerPoint Presentation</vt:lpstr>
      <vt:lpstr>Step 9: Terraform Init &amp; .gitignore </vt:lpstr>
      <vt:lpstr>PowerPoint Presentation</vt:lpstr>
      <vt:lpstr>Step 10: Terraform Init &amp; .gitignore</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Terraform to Provision Your Own Cloud-Based Remote Browsing Workstation</dc:title>
  <dc:creator>Ken Hartman</dc:creator>
  <cp:lastModifiedBy>Ken Hartman</cp:lastModifiedBy>
  <cp:revision>1</cp:revision>
  <dcterms:created xsi:type="dcterms:W3CDTF">2021-02-04T20:27:06Z</dcterms:created>
  <dcterms:modified xsi:type="dcterms:W3CDTF">2021-02-05T02:04:56Z</dcterms:modified>
</cp:coreProperties>
</file>

<file path=docProps/thumbnail.jpeg>
</file>